
<file path=[Content_Types].xml><?xml version="1.0" encoding="utf-8"?>
<Types xmlns="http://schemas.openxmlformats.org/package/2006/content-types">
  <Default Extension="jpeg" ContentType="image/jpeg"/>
  <Default Extension="JPG" ContentType="image/.jpg"/>
  <Default Extension="wmf" ContentType="image/x-wmf"/>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handoutMasters/handoutMaster1.xml" ContentType="application/vnd.openxmlformats-officedocument.presentationml.handoutMaster+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handoutMasterIdLst>
    <p:handoutMasterId r:id="rId39"/>
  </p:handoutMasterIdLst>
  <p:sldIdLst>
    <p:sldId id="311" r:id="rId3"/>
    <p:sldId id="321" r:id="rId4"/>
    <p:sldId id="433" r:id="rId5"/>
    <p:sldId id="450" r:id="rId6"/>
    <p:sldId id="451" r:id="rId7"/>
    <p:sldId id="452" r:id="rId8"/>
    <p:sldId id="453" r:id="rId9"/>
    <p:sldId id="454" r:id="rId10"/>
    <p:sldId id="455" r:id="rId12"/>
    <p:sldId id="456" r:id="rId13"/>
    <p:sldId id="457" r:id="rId14"/>
    <p:sldId id="458" r:id="rId15"/>
    <p:sldId id="459" r:id="rId16"/>
    <p:sldId id="468" r:id="rId17"/>
    <p:sldId id="461" r:id="rId18"/>
    <p:sldId id="463" r:id="rId19"/>
    <p:sldId id="464" r:id="rId20"/>
    <p:sldId id="465" r:id="rId21"/>
    <p:sldId id="467" r:id="rId22"/>
    <p:sldId id="475" r:id="rId23"/>
    <p:sldId id="476" r:id="rId24"/>
    <p:sldId id="477" r:id="rId25"/>
    <p:sldId id="479" r:id="rId26"/>
    <p:sldId id="480" r:id="rId27"/>
    <p:sldId id="483" r:id="rId28"/>
    <p:sldId id="482" r:id="rId29"/>
    <p:sldId id="484" r:id="rId30"/>
    <p:sldId id="492" r:id="rId31"/>
    <p:sldId id="493" r:id="rId32"/>
    <p:sldId id="487" r:id="rId33"/>
    <p:sldId id="488" r:id="rId34"/>
    <p:sldId id="489" r:id="rId35"/>
    <p:sldId id="490" r:id="rId36"/>
    <p:sldId id="491" r:id="rId37"/>
    <p:sldId id="337" r:id="rId38"/>
  </p:sldIdLst>
  <p:sldSz cx="12198350" cy="6858000"/>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F9E1A"/>
    <a:srgbClr val="FFC409"/>
    <a:srgbClr val="235E73"/>
    <a:srgbClr val="8FB31D"/>
    <a:srgbClr val="4917C7"/>
    <a:srgbClr val="E51BDB"/>
    <a:srgbClr val="EA44E2"/>
    <a:srgbClr val="B94803"/>
    <a:srgbClr val="DF5703"/>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76" autoAdjust="0"/>
    <p:restoredTop sz="97273" autoAdjust="0"/>
  </p:normalViewPr>
  <p:slideViewPr>
    <p:cSldViewPr>
      <p:cViewPr>
        <p:scale>
          <a:sx n="82" d="100"/>
          <a:sy n="82" d="100"/>
        </p:scale>
        <p:origin x="-782" y="-139"/>
      </p:cViewPr>
      <p:guideLst>
        <p:guide orient="horz" pos="2160"/>
        <p:guide pos="3842"/>
      </p:guideLst>
    </p:cSldViewPr>
  </p:slideViewPr>
  <p:notesTextViewPr>
    <p:cViewPr>
      <p:scale>
        <a:sx n="100" d="100"/>
        <a:sy n="100" d="100"/>
      </p:scale>
      <p:origin x="0" y="0"/>
    </p:cViewPr>
  </p:notesTextViewPr>
  <p:sorterViewPr>
    <p:cViewPr>
      <p:scale>
        <a:sx n="100" d="100"/>
        <a:sy n="100" d="100"/>
      </p:scale>
      <p:origin x="0" y="5910"/>
    </p:cViewPr>
  </p:sorterViewPr>
  <p:notesViewPr>
    <p:cSldViewPr>
      <p:cViewPr varScale="1">
        <p:scale>
          <a:sx n="58" d="100"/>
          <a:sy n="58" d="100"/>
        </p:scale>
        <p:origin x="-258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3" Type="http://schemas.openxmlformats.org/officeDocument/2006/relationships/tags" Target="tags/tag266.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handoutMaster" Target="handoutMasters/handoutMaster1.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07175F9-8449-4602-9D4E-3708DBECDADF}" type="doc">
      <dgm:prSet loTypeId="urn:microsoft.com/office/officeart/2005/8/layout/process5#1" loCatId="process" qsTypeId="urn:microsoft.com/office/officeart/2005/8/quickstyle/simple1#1" qsCatId="simple" csTypeId="urn:microsoft.com/office/officeart/2005/8/colors/accent1_2#1" csCatId="accent1" phldr="1"/>
      <dgm:spPr/>
      <dgm:t>
        <a:bodyPr/>
        <a:lstStyle/>
        <a:p>
          <a:endParaRPr lang="zh-CN" altLang="en-US"/>
        </a:p>
      </dgm:t>
    </dgm:pt>
    <dgm:pt modelId="{DC82CF8B-85DA-4521-98C4-EDE915AC0C57}">
      <dgm:prSet/>
      <dgm:spPr/>
      <dgm:t>
        <a:bodyPr/>
        <a:lstStyle/>
        <a:p>
          <a:pPr rtl="0"/>
          <a:r>
            <a:rPr lang="zh-CN" b="0" smtClean="0">
              <a:latin typeface="黑体" panose="02010609060101010101" charset="-122"/>
              <a:ea typeface="黑体" panose="02010609060101010101" charset="-122"/>
            </a:rPr>
            <a:t>一、推动理想信念教育常态化制度化</a:t>
          </a:r>
          <a:endParaRPr lang="zh-CN">
            <a:latin typeface="黑体" panose="02010609060101010101" charset="-122"/>
            <a:ea typeface="黑体" panose="02010609060101010101" charset="-122"/>
          </a:endParaRPr>
        </a:p>
      </dgm:t>
    </dgm:pt>
    <dgm:pt modelId="{DE875846-9549-4756-B73B-D75A69718CA8}" cxnId="{883A4F27-E134-473A-B897-A7AB75A76BCD}" type="parTrans">
      <dgm:prSet/>
      <dgm:spPr/>
      <dgm:t>
        <a:bodyPr/>
        <a:lstStyle/>
        <a:p>
          <a:endParaRPr lang="zh-CN" altLang="en-US">
            <a:latin typeface="黑体" panose="02010609060101010101" charset="-122"/>
            <a:ea typeface="黑体" panose="02010609060101010101" charset="-122"/>
          </a:endParaRPr>
        </a:p>
      </dgm:t>
    </dgm:pt>
    <dgm:pt modelId="{12434828-FBEB-40E4-9AC8-C67B4A8A745D}" cxnId="{883A4F27-E134-473A-B897-A7AB75A76BCD}" type="sibTrans">
      <dgm:prSet/>
      <dgm:spPr/>
      <dgm:t>
        <a:bodyPr/>
        <a:lstStyle/>
        <a:p>
          <a:endParaRPr lang="zh-CN" altLang="en-US">
            <a:latin typeface="黑体" panose="02010609060101010101" charset="-122"/>
            <a:ea typeface="黑体" panose="02010609060101010101" charset="-122"/>
          </a:endParaRPr>
        </a:p>
      </dgm:t>
    </dgm:pt>
    <dgm:pt modelId="{A6919F22-B913-48A8-BA0C-F693862DCFF0}">
      <dgm:prSet/>
      <dgm:spPr/>
      <dgm:t>
        <a:bodyPr/>
        <a:lstStyle/>
        <a:p>
          <a:pPr rtl="0"/>
          <a:r>
            <a:rPr lang="zh-CN" b="0" smtClean="0">
              <a:latin typeface="黑体" panose="02010609060101010101" charset="-122"/>
              <a:ea typeface="黑体" panose="02010609060101010101" charset="-122"/>
            </a:rPr>
            <a:t>二、建立完整、系统的在线教育公共服务体系</a:t>
          </a:r>
          <a:endParaRPr lang="zh-CN">
            <a:latin typeface="黑体" panose="02010609060101010101" charset="-122"/>
            <a:ea typeface="黑体" panose="02010609060101010101" charset="-122"/>
          </a:endParaRPr>
        </a:p>
      </dgm:t>
    </dgm:pt>
    <dgm:pt modelId="{F1AFE796-BC1B-48D7-BC8E-996645ABFED7}" cxnId="{B395128F-6829-46AB-97F8-65BF379D3380}" type="parTrans">
      <dgm:prSet/>
      <dgm:spPr/>
      <dgm:t>
        <a:bodyPr/>
        <a:lstStyle/>
        <a:p>
          <a:endParaRPr lang="zh-CN" altLang="en-US">
            <a:latin typeface="黑体" panose="02010609060101010101" charset="-122"/>
            <a:ea typeface="黑体" panose="02010609060101010101" charset="-122"/>
          </a:endParaRPr>
        </a:p>
      </dgm:t>
    </dgm:pt>
    <dgm:pt modelId="{17500D18-4C01-46EA-B5AA-AF8B114274A4}" cxnId="{B395128F-6829-46AB-97F8-65BF379D3380}" type="sibTrans">
      <dgm:prSet/>
      <dgm:spPr/>
      <dgm:t>
        <a:bodyPr/>
        <a:lstStyle/>
        <a:p>
          <a:endParaRPr lang="zh-CN" altLang="en-US">
            <a:latin typeface="黑体" panose="02010609060101010101" charset="-122"/>
            <a:ea typeface="黑体" panose="02010609060101010101" charset="-122"/>
          </a:endParaRPr>
        </a:p>
      </dgm:t>
    </dgm:pt>
    <dgm:pt modelId="{85BD8E62-73E5-4FBA-927E-9686F6AC22C4}">
      <dgm:prSet/>
      <dgm:spPr/>
      <dgm:t>
        <a:bodyPr/>
        <a:lstStyle/>
        <a:p>
          <a:pPr rtl="0"/>
          <a:r>
            <a:rPr lang="zh-CN" b="0" smtClean="0">
              <a:latin typeface="黑体" panose="02010609060101010101" charset="-122"/>
              <a:ea typeface="黑体" panose="02010609060101010101" charset="-122"/>
            </a:rPr>
            <a:t>三、体育、艺术素养成招生录取重要参考</a:t>
          </a:r>
          <a:endParaRPr lang="zh-CN">
            <a:latin typeface="黑体" panose="02010609060101010101" charset="-122"/>
            <a:ea typeface="黑体" panose="02010609060101010101" charset="-122"/>
          </a:endParaRPr>
        </a:p>
      </dgm:t>
    </dgm:pt>
    <dgm:pt modelId="{90132CFC-8E4C-4A44-8997-FAA6E136C134}" cxnId="{FBE70A96-E79A-4B63-A72C-7D64204E02D2}" type="parTrans">
      <dgm:prSet/>
      <dgm:spPr/>
      <dgm:t>
        <a:bodyPr/>
        <a:lstStyle/>
        <a:p>
          <a:endParaRPr lang="zh-CN" altLang="en-US">
            <a:latin typeface="黑体" panose="02010609060101010101" charset="-122"/>
            <a:ea typeface="黑体" panose="02010609060101010101" charset="-122"/>
          </a:endParaRPr>
        </a:p>
      </dgm:t>
    </dgm:pt>
    <dgm:pt modelId="{5C3014AC-384D-422C-B4AB-816DED9720EB}" cxnId="{FBE70A96-E79A-4B63-A72C-7D64204E02D2}" type="sibTrans">
      <dgm:prSet/>
      <dgm:spPr/>
      <dgm:t>
        <a:bodyPr/>
        <a:lstStyle/>
        <a:p>
          <a:endParaRPr lang="zh-CN" altLang="en-US">
            <a:latin typeface="黑体" panose="02010609060101010101" charset="-122"/>
            <a:ea typeface="黑体" panose="02010609060101010101" charset="-122"/>
          </a:endParaRPr>
        </a:p>
      </dgm:t>
    </dgm:pt>
    <dgm:pt modelId="{50614E79-5F77-4B21-BE3F-AEB8CFD80A80}">
      <dgm:prSet/>
      <dgm:spPr/>
      <dgm:t>
        <a:bodyPr/>
        <a:lstStyle/>
        <a:p>
          <a:pPr rtl="0"/>
          <a:r>
            <a:rPr lang="zh-CN" b="0" smtClean="0">
              <a:latin typeface="黑体" panose="02010609060101010101" charset="-122"/>
              <a:ea typeface="黑体" panose="02010609060101010101" charset="-122"/>
            </a:rPr>
            <a:t>四、普通高中办学质量评价指南将出台</a:t>
          </a:r>
          <a:endParaRPr lang="zh-CN">
            <a:latin typeface="黑体" panose="02010609060101010101" charset="-122"/>
            <a:ea typeface="黑体" panose="02010609060101010101" charset="-122"/>
          </a:endParaRPr>
        </a:p>
      </dgm:t>
    </dgm:pt>
    <dgm:pt modelId="{FAFF5E77-E17C-4C9A-AC78-5964B7878497}" cxnId="{953BE9AB-CE33-431D-AED7-DC9490A0ABAB}" type="parTrans">
      <dgm:prSet/>
      <dgm:spPr/>
      <dgm:t>
        <a:bodyPr/>
        <a:lstStyle/>
        <a:p>
          <a:endParaRPr lang="zh-CN" altLang="en-US">
            <a:latin typeface="黑体" panose="02010609060101010101" charset="-122"/>
            <a:ea typeface="黑体" panose="02010609060101010101" charset="-122"/>
          </a:endParaRPr>
        </a:p>
      </dgm:t>
    </dgm:pt>
    <dgm:pt modelId="{15D891D9-3D7F-434D-96E4-2516F3D89D28}" cxnId="{953BE9AB-CE33-431D-AED7-DC9490A0ABAB}" type="sibTrans">
      <dgm:prSet/>
      <dgm:spPr/>
      <dgm:t>
        <a:bodyPr/>
        <a:lstStyle/>
        <a:p>
          <a:endParaRPr lang="zh-CN" altLang="en-US">
            <a:latin typeface="黑体" panose="02010609060101010101" charset="-122"/>
            <a:ea typeface="黑体" panose="02010609060101010101" charset="-122"/>
          </a:endParaRPr>
        </a:p>
      </dgm:t>
    </dgm:pt>
    <dgm:pt modelId="{465FAAB1-805B-434B-BD3A-1F1921872DC2}">
      <dgm:prSet/>
      <dgm:spPr/>
      <dgm:t>
        <a:bodyPr/>
        <a:lstStyle/>
        <a:p>
          <a:pPr rtl="0"/>
          <a:r>
            <a:rPr lang="zh-CN" b="0" dirty="0" smtClean="0">
              <a:latin typeface="黑体" panose="02010609060101010101" charset="-122"/>
              <a:ea typeface="黑体" panose="02010609060101010101" charset="-122"/>
            </a:rPr>
            <a:t>五、生命安全与健康教育将进课程、进教材</a:t>
          </a:r>
          <a:endParaRPr lang="zh-CN" dirty="0">
            <a:latin typeface="黑体" panose="02010609060101010101" charset="-122"/>
            <a:ea typeface="黑体" panose="02010609060101010101" charset="-122"/>
          </a:endParaRPr>
        </a:p>
      </dgm:t>
    </dgm:pt>
    <dgm:pt modelId="{E2EBC987-01C0-47D4-864E-BEE25EF9791B}" cxnId="{401372EE-D69B-4046-A18A-B058464D2077}" type="parTrans">
      <dgm:prSet/>
      <dgm:spPr/>
      <dgm:t>
        <a:bodyPr/>
        <a:lstStyle/>
        <a:p>
          <a:endParaRPr lang="zh-CN" altLang="en-US">
            <a:latin typeface="黑体" panose="02010609060101010101" charset="-122"/>
            <a:ea typeface="黑体" panose="02010609060101010101" charset="-122"/>
          </a:endParaRPr>
        </a:p>
      </dgm:t>
    </dgm:pt>
    <dgm:pt modelId="{DEDC476A-612C-480E-86FE-1C002D490D91}" cxnId="{401372EE-D69B-4046-A18A-B058464D2077}" type="sibTrans">
      <dgm:prSet/>
      <dgm:spPr/>
      <dgm:t>
        <a:bodyPr/>
        <a:lstStyle/>
        <a:p>
          <a:endParaRPr lang="zh-CN" altLang="en-US">
            <a:latin typeface="黑体" panose="02010609060101010101" charset="-122"/>
            <a:ea typeface="黑体" panose="02010609060101010101" charset="-122"/>
          </a:endParaRPr>
        </a:p>
      </dgm:t>
    </dgm:pt>
    <dgm:pt modelId="{CE12B8C0-DC5C-49A6-AD74-25DE1E33B411}">
      <dgm:prSet/>
      <dgm:spPr/>
      <dgm:t>
        <a:bodyPr/>
        <a:lstStyle/>
        <a:p>
          <a:pPr rtl="0"/>
          <a:r>
            <a:rPr lang="zh-CN" b="0" dirty="0" smtClean="0">
              <a:latin typeface="黑体" panose="02010609060101010101" charset="-122"/>
              <a:ea typeface="黑体" panose="02010609060101010101" charset="-122"/>
            </a:rPr>
            <a:t>六、编程教育将纳入中小学相关课程</a:t>
          </a:r>
          <a:endParaRPr lang="zh-CN" dirty="0">
            <a:latin typeface="黑体" panose="02010609060101010101" charset="-122"/>
            <a:ea typeface="黑体" panose="02010609060101010101" charset="-122"/>
          </a:endParaRPr>
        </a:p>
      </dgm:t>
    </dgm:pt>
    <dgm:pt modelId="{D0711D94-419A-43B8-8F12-92AA6C55781C}" cxnId="{66EA5D33-C62A-4BB0-AE75-B3DD02FCCDFB}" type="parTrans">
      <dgm:prSet/>
      <dgm:spPr/>
      <dgm:t>
        <a:bodyPr/>
        <a:lstStyle/>
        <a:p>
          <a:endParaRPr lang="zh-CN" altLang="en-US">
            <a:latin typeface="黑体" panose="02010609060101010101" charset="-122"/>
            <a:ea typeface="黑体" panose="02010609060101010101" charset="-122"/>
          </a:endParaRPr>
        </a:p>
      </dgm:t>
    </dgm:pt>
    <dgm:pt modelId="{EFC86F2F-34F1-468A-B6E8-FAF35C680E5A}" cxnId="{66EA5D33-C62A-4BB0-AE75-B3DD02FCCDFB}" type="sibTrans">
      <dgm:prSet/>
      <dgm:spPr/>
      <dgm:t>
        <a:bodyPr/>
        <a:lstStyle/>
        <a:p>
          <a:endParaRPr lang="zh-CN" altLang="en-US">
            <a:latin typeface="黑体" panose="02010609060101010101" charset="-122"/>
            <a:ea typeface="黑体" panose="02010609060101010101" charset="-122"/>
          </a:endParaRPr>
        </a:p>
      </dgm:t>
    </dgm:pt>
    <dgm:pt modelId="{4BD9277E-F159-46D1-8ED6-6F1EAA6341BC}">
      <dgm:prSet/>
      <dgm:spPr/>
      <dgm:t>
        <a:bodyPr/>
        <a:lstStyle/>
        <a:p>
          <a:pPr rtl="0"/>
          <a:r>
            <a:rPr lang="zh-CN" b="0" dirty="0" smtClean="0">
              <a:latin typeface="黑体" panose="02010609060101010101" charset="-122"/>
              <a:ea typeface="黑体" panose="02010609060101010101" charset="-122"/>
            </a:rPr>
            <a:t>七、学校开展公共卫生安全教育</a:t>
          </a:r>
          <a:endParaRPr lang="zh-CN" dirty="0">
            <a:latin typeface="黑体" panose="02010609060101010101" charset="-122"/>
            <a:ea typeface="黑体" panose="02010609060101010101" charset="-122"/>
          </a:endParaRPr>
        </a:p>
      </dgm:t>
    </dgm:pt>
    <dgm:pt modelId="{F5BF4108-1E4E-41A5-9BE1-F04ED353D729}" cxnId="{D5383290-EB6C-425D-A7E1-2A9F9EF1CDA9}" type="parTrans">
      <dgm:prSet/>
      <dgm:spPr/>
      <dgm:t>
        <a:bodyPr/>
        <a:lstStyle/>
        <a:p>
          <a:endParaRPr lang="zh-CN" altLang="en-US">
            <a:latin typeface="黑体" panose="02010609060101010101" charset="-122"/>
            <a:ea typeface="黑体" panose="02010609060101010101" charset="-122"/>
          </a:endParaRPr>
        </a:p>
      </dgm:t>
    </dgm:pt>
    <dgm:pt modelId="{5FB9D164-19C3-4A14-A8D1-13F26AC9B932}" cxnId="{D5383290-EB6C-425D-A7E1-2A9F9EF1CDA9}" type="sibTrans">
      <dgm:prSet/>
      <dgm:spPr/>
      <dgm:t>
        <a:bodyPr/>
        <a:lstStyle/>
        <a:p>
          <a:endParaRPr lang="zh-CN" altLang="en-US">
            <a:latin typeface="黑体" panose="02010609060101010101" charset="-122"/>
            <a:ea typeface="黑体" panose="02010609060101010101" charset="-122"/>
          </a:endParaRPr>
        </a:p>
      </dgm:t>
    </dgm:pt>
    <dgm:pt modelId="{B7648880-CF90-42DF-A603-4AC05120FDCB}">
      <dgm:prSet/>
      <dgm:spPr/>
      <dgm:t>
        <a:bodyPr/>
        <a:lstStyle/>
        <a:p>
          <a:pPr rtl="0"/>
          <a:r>
            <a:rPr lang="zh-CN" b="0" dirty="0" smtClean="0">
              <a:latin typeface="黑体" panose="02010609060101010101" charset="-122"/>
              <a:ea typeface="黑体" panose="02010609060101010101" charset="-122"/>
            </a:rPr>
            <a:t>八、持续加强中小学生心理健康教育</a:t>
          </a:r>
          <a:endParaRPr lang="zh-CN" dirty="0">
            <a:latin typeface="黑体" panose="02010609060101010101" charset="-122"/>
            <a:ea typeface="黑体" panose="02010609060101010101" charset="-122"/>
          </a:endParaRPr>
        </a:p>
      </dgm:t>
    </dgm:pt>
    <dgm:pt modelId="{5770A37D-FDDD-4ED9-8312-187BAD0D5B65}" cxnId="{9D5EE6FB-72D1-465E-9D16-7E78F9DB174E}" type="parTrans">
      <dgm:prSet/>
      <dgm:spPr/>
      <dgm:t>
        <a:bodyPr/>
        <a:lstStyle/>
        <a:p>
          <a:endParaRPr lang="zh-CN" altLang="en-US">
            <a:latin typeface="黑体" panose="02010609060101010101" charset="-122"/>
            <a:ea typeface="黑体" panose="02010609060101010101" charset="-122"/>
          </a:endParaRPr>
        </a:p>
      </dgm:t>
    </dgm:pt>
    <dgm:pt modelId="{BFBE9B31-CB2C-4FD3-BA68-0D37F2A02303}" cxnId="{9D5EE6FB-72D1-465E-9D16-7E78F9DB174E}" type="sibTrans">
      <dgm:prSet/>
      <dgm:spPr/>
      <dgm:t>
        <a:bodyPr/>
        <a:lstStyle/>
        <a:p>
          <a:endParaRPr lang="zh-CN" altLang="en-US">
            <a:latin typeface="黑体" panose="02010609060101010101" charset="-122"/>
            <a:ea typeface="黑体" panose="02010609060101010101" charset="-122"/>
          </a:endParaRPr>
        </a:p>
      </dgm:t>
    </dgm:pt>
    <dgm:pt modelId="{B73CBD55-F7A9-40D6-918B-AFB2C3887493}">
      <dgm:prSet/>
      <dgm:spPr/>
      <dgm:t>
        <a:bodyPr/>
        <a:lstStyle/>
        <a:p>
          <a:pPr rtl="0"/>
          <a:r>
            <a:rPr lang="zh-CN" b="0" dirty="0" smtClean="0">
              <a:latin typeface="黑体" panose="02010609060101010101" charset="-122"/>
              <a:ea typeface="黑体" panose="02010609060101010101" charset="-122"/>
            </a:rPr>
            <a:t>九、构建覆盖城乡的家庭教育指导服务体系</a:t>
          </a:r>
          <a:endParaRPr lang="zh-CN" dirty="0">
            <a:latin typeface="黑体" panose="02010609060101010101" charset="-122"/>
            <a:ea typeface="黑体" panose="02010609060101010101" charset="-122"/>
          </a:endParaRPr>
        </a:p>
      </dgm:t>
    </dgm:pt>
    <dgm:pt modelId="{813FABB5-B18D-4FD0-8B68-CCF11D82585E}" cxnId="{CF0B1DD2-6624-46CB-9725-F8DE730FA82C}" type="parTrans">
      <dgm:prSet/>
      <dgm:spPr/>
      <dgm:t>
        <a:bodyPr/>
        <a:lstStyle/>
        <a:p>
          <a:endParaRPr lang="zh-CN" altLang="en-US">
            <a:latin typeface="黑体" panose="02010609060101010101" charset="-122"/>
            <a:ea typeface="黑体" panose="02010609060101010101" charset="-122"/>
          </a:endParaRPr>
        </a:p>
      </dgm:t>
    </dgm:pt>
    <dgm:pt modelId="{CF7B1090-4829-4350-85B7-9F659DFFE879}" cxnId="{CF0B1DD2-6624-46CB-9725-F8DE730FA82C}" type="sibTrans">
      <dgm:prSet/>
      <dgm:spPr/>
      <dgm:t>
        <a:bodyPr/>
        <a:lstStyle/>
        <a:p>
          <a:endParaRPr lang="zh-CN" altLang="en-US">
            <a:latin typeface="黑体" panose="02010609060101010101" charset="-122"/>
            <a:ea typeface="黑体" panose="02010609060101010101" charset="-122"/>
          </a:endParaRPr>
        </a:p>
      </dgm:t>
    </dgm:pt>
    <dgm:pt modelId="{337468C0-1056-4562-B71C-18995168B0E6}">
      <dgm:prSet/>
      <dgm:spPr/>
      <dgm:t>
        <a:bodyPr/>
        <a:lstStyle/>
        <a:p>
          <a:pPr rtl="0"/>
          <a:r>
            <a:rPr lang="zh-CN" b="0" smtClean="0">
              <a:latin typeface="黑体" panose="02010609060101010101" charset="-122"/>
              <a:ea typeface="黑体" panose="02010609060101010101" charset="-122"/>
            </a:rPr>
            <a:t>十</a:t>
          </a:r>
          <a:r>
            <a:rPr lang="zh-CN" b="0" dirty="0" smtClean="0">
              <a:latin typeface="黑体" panose="02010609060101010101" charset="-122"/>
              <a:ea typeface="黑体" panose="02010609060101010101" charset="-122"/>
            </a:rPr>
            <a:t>、法治教育纳入国民教育体系</a:t>
          </a:r>
          <a:endParaRPr lang="zh-CN" dirty="0">
            <a:latin typeface="黑体" panose="02010609060101010101" charset="-122"/>
            <a:ea typeface="黑体" panose="02010609060101010101" charset="-122"/>
          </a:endParaRPr>
        </a:p>
      </dgm:t>
    </dgm:pt>
    <dgm:pt modelId="{C89D3D60-67FB-4E18-BA1E-F0EA636F33FF}" cxnId="{7D591794-0B9C-4EEE-AD02-5FF1192AA37D}" type="parTrans">
      <dgm:prSet/>
      <dgm:spPr/>
      <dgm:t>
        <a:bodyPr/>
        <a:lstStyle/>
        <a:p>
          <a:endParaRPr lang="zh-CN" altLang="en-US">
            <a:latin typeface="黑体" panose="02010609060101010101" charset="-122"/>
            <a:ea typeface="黑体" panose="02010609060101010101" charset="-122"/>
          </a:endParaRPr>
        </a:p>
      </dgm:t>
    </dgm:pt>
    <dgm:pt modelId="{B633E136-FAE0-4254-9E9B-C3577F9F0698}" cxnId="{7D591794-0B9C-4EEE-AD02-5FF1192AA37D}" type="sibTrans">
      <dgm:prSet/>
      <dgm:spPr/>
      <dgm:t>
        <a:bodyPr/>
        <a:lstStyle/>
        <a:p>
          <a:endParaRPr lang="zh-CN" altLang="en-US">
            <a:latin typeface="黑体" panose="02010609060101010101" charset="-122"/>
            <a:ea typeface="黑体" panose="02010609060101010101" charset="-122"/>
          </a:endParaRPr>
        </a:p>
      </dgm:t>
    </dgm:pt>
    <dgm:pt modelId="{3DA57CEF-12D1-4799-BBE1-CE41A244F4D4}" type="pres">
      <dgm:prSet presAssocID="{507175F9-8449-4602-9D4E-3708DBECDADF}" presName="diagram" presStyleCnt="0">
        <dgm:presLayoutVars>
          <dgm:dir/>
          <dgm:resizeHandles val="exact"/>
        </dgm:presLayoutVars>
      </dgm:prSet>
      <dgm:spPr/>
      <dgm:t>
        <a:bodyPr/>
        <a:lstStyle/>
        <a:p>
          <a:endParaRPr lang="zh-CN" altLang="en-US"/>
        </a:p>
      </dgm:t>
    </dgm:pt>
    <dgm:pt modelId="{293AA4B0-C6D9-4536-A5B3-B81178C67442}" type="pres">
      <dgm:prSet presAssocID="{DC82CF8B-85DA-4521-98C4-EDE915AC0C57}" presName="node" presStyleLbl="node1" presStyleIdx="0" presStyleCnt="10">
        <dgm:presLayoutVars>
          <dgm:bulletEnabled val="1"/>
        </dgm:presLayoutVars>
      </dgm:prSet>
      <dgm:spPr/>
      <dgm:t>
        <a:bodyPr/>
        <a:lstStyle/>
        <a:p>
          <a:endParaRPr lang="zh-CN" altLang="en-US"/>
        </a:p>
      </dgm:t>
    </dgm:pt>
    <dgm:pt modelId="{6BE0BD28-6392-4351-BB02-7A40CE9C2397}" type="pres">
      <dgm:prSet presAssocID="{12434828-FBEB-40E4-9AC8-C67B4A8A745D}" presName="sibTrans" presStyleLbl="sibTrans2D1" presStyleIdx="0" presStyleCnt="9"/>
      <dgm:spPr/>
      <dgm:t>
        <a:bodyPr/>
        <a:lstStyle/>
        <a:p>
          <a:endParaRPr lang="zh-CN" altLang="en-US"/>
        </a:p>
      </dgm:t>
    </dgm:pt>
    <dgm:pt modelId="{7EB858FB-570D-4E52-AD49-DA785ED21230}" type="pres">
      <dgm:prSet presAssocID="{12434828-FBEB-40E4-9AC8-C67B4A8A745D}" presName="connectorText" presStyleLbl="sibTrans2D1" presStyleIdx="0" presStyleCnt="9"/>
      <dgm:spPr/>
      <dgm:t>
        <a:bodyPr/>
        <a:lstStyle/>
        <a:p>
          <a:endParaRPr lang="zh-CN" altLang="en-US"/>
        </a:p>
      </dgm:t>
    </dgm:pt>
    <dgm:pt modelId="{7E46D3BA-3AB2-4014-8484-B23429C217EA}" type="pres">
      <dgm:prSet presAssocID="{A6919F22-B913-48A8-BA0C-F693862DCFF0}" presName="node" presStyleLbl="node1" presStyleIdx="1" presStyleCnt="10">
        <dgm:presLayoutVars>
          <dgm:bulletEnabled val="1"/>
        </dgm:presLayoutVars>
      </dgm:prSet>
      <dgm:spPr/>
      <dgm:t>
        <a:bodyPr/>
        <a:lstStyle/>
        <a:p>
          <a:endParaRPr lang="zh-CN" altLang="en-US"/>
        </a:p>
      </dgm:t>
    </dgm:pt>
    <dgm:pt modelId="{44D12153-06BD-488B-838E-30F65A030964}" type="pres">
      <dgm:prSet presAssocID="{17500D18-4C01-46EA-B5AA-AF8B114274A4}" presName="sibTrans" presStyleLbl="sibTrans2D1" presStyleIdx="1" presStyleCnt="9"/>
      <dgm:spPr/>
      <dgm:t>
        <a:bodyPr/>
        <a:lstStyle/>
        <a:p>
          <a:endParaRPr lang="zh-CN" altLang="en-US"/>
        </a:p>
      </dgm:t>
    </dgm:pt>
    <dgm:pt modelId="{240C91B0-D4F8-46BE-8F41-D326C3292B70}" type="pres">
      <dgm:prSet presAssocID="{17500D18-4C01-46EA-B5AA-AF8B114274A4}" presName="connectorText" presStyleLbl="sibTrans2D1" presStyleIdx="1" presStyleCnt="9"/>
      <dgm:spPr/>
      <dgm:t>
        <a:bodyPr/>
        <a:lstStyle/>
        <a:p>
          <a:endParaRPr lang="zh-CN" altLang="en-US"/>
        </a:p>
      </dgm:t>
    </dgm:pt>
    <dgm:pt modelId="{C63D1B58-4520-44B5-A875-50EB59D3053B}" type="pres">
      <dgm:prSet presAssocID="{85BD8E62-73E5-4FBA-927E-9686F6AC22C4}" presName="node" presStyleLbl="node1" presStyleIdx="2" presStyleCnt="10">
        <dgm:presLayoutVars>
          <dgm:bulletEnabled val="1"/>
        </dgm:presLayoutVars>
      </dgm:prSet>
      <dgm:spPr/>
      <dgm:t>
        <a:bodyPr/>
        <a:lstStyle/>
        <a:p>
          <a:endParaRPr lang="zh-CN" altLang="en-US"/>
        </a:p>
      </dgm:t>
    </dgm:pt>
    <dgm:pt modelId="{7E6FA16A-97B7-4ADB-972D-F978DD550D91}" type="pres">
      <dgm:prSet presAssocID="{5C3014AC-384D-422C-B4AB-816DED9720EB}" presName="sibTrans" presStyleLbl="sibTrans2D1" presStyleIdx="2" presStyleCnt="9"/>
      <dgm:spPr/>
      <dgm:t>
        <a:bodyPr/>
        <a:lstStyle/>
        <a:p>
          <a:endParaRPr lang="zh-CN" altLang="en-US"/>
        </a:p>
      </dgm:t>
    </dgm:pt>
    <dgm:pt modelId="{DADCA5CE-E6C9-4A98-99E4-E1DC91075028}" type="pres">
      <dgm:prSet presAssocID="{5C3014AC-384D-422C-B4AB-816DED9720EB}" presName="connectorText" presStyleLbl="sibTrans2D1" presStyleIdx="2" presStyleCnt="9"/>
      <dgm:spPr/>
      <dgm:t>
        <a:bodyPr/>
        <a:lstStyle/>
        <a:p>
          <a:endParaRPr lang="zh-CN" altLang="en-US"/>
        </a:p>
      </dgm:t>
    </dgm:pt>
    <dgm:pt modelId="{4707E0FE-5084-409C-A09A-9B5602EB8CD0}" type="pres">
      <dgm:prSet presAssocID="{50614E79-5F77-4B21-BE3F-AEB8CFD80A80}" presName="node" presStyleLbl="node1" presStyleIdx="3" presStyleCnt="10">
        <dgm:presLayoutVars>
          <dgm:bulletEnabled val="1"/>
        </dgm:presLayoutVars>
      </dgm:prSet>
      <dgm:spPr/>
      <dgm:t>
        <a:bodyPr/>
        <a:lstStyle/>
        <a:p>
          <a:endParaRPr lang="zh-CN" altLang="en-US"/>
        </a:p>
      </dgm:t>
    </dgm:pt>
    <dgm:pt modelId="{A4335EDF-ADB8-41D9-BFF0-2EE4AADCB4B4}" type="pres">
      <dgm:prSet presAssocID="{15D891D9-3D7F-434D-96E4-2516F3D89D28}" presName="sibTrans" presStyleLbl="sibTrans2D1" presStyleIdx="3" presStyleCnt="9"/>
      <dgm:spPr/>
      <dgm:t>
        <a:bodyPr/>
        <a:lstStyle/>
        <a:p>
          <a:endParaRPr lang="zh-CN" altLang="en-US"/>
        </a:p>
      </dgm:t>
    </dgm:pt>
    <dgm:pt modelId="{45EC94DC-4D76-40BC-96BF-4DFF7CC57F0F}" type="pres">
      <dgm:prSet presAssocID="{15D891D9-3D7F-434D-96E4-2516F3D89D28}" presName="connectorText" presStyleLbl="sibTrans2D1" presStyleIdx="3" presStyleCnt="9"/>
      <dgm:spPr/>
      <dgm:t>
        <a:bodyPr/>
        <a:lstStyle/>
        <a:p>
          <a:endParaRPr lang="zh-CN" altLang="en-US"/>
        </a:p>
      </dgm:t>
    </dgm:pt>
    <dgm:pt modelId="{2F99E6DB-A4A3-4D1D-B91B-B3F3FACEA5E1}" type="pres">
      <dgm:prSet presAssocID="{465FAAB1-805B-434B-BD3A-1F1921872DC2}" presName="node" presStyleLbl="node1" presStyleIdx="4" presStyleCnt="10">
        <dgm:presLayoutVars>
          <dgm:bulletEnabled val="1"/>
        </dgm:presLayoutVars>
      </dgm:prSet>
      <dgm:spPr/>
      <dgm:t>
        <a:bodyPr/>
        <a:lstStyle/>
        <a:p>
          <a:endParaRPr lang="zh-CN" altLang="en-US"/>
        </a:p>
      </dgm:t>
    </dgm:pt>
    <dgm:pt modelId="{95F481D5-3FFA-47BB-803D-B0D0E7409434}" type="pres">
      <dgm:prSet presAssocID="{DEDC476A-612C-480E-86FE-1C002D490D91}" presName="sibTrans" presStyleLbl="sibTrans2D1" presStyleIdx="4" presStyleCnt="9"/>
      <dgm:spPr/>
      <dgm:t>
        <a:bodyPr/>
        <a:lstStyle/>
        <a:p>
          <a:endParaRPr lang="zh-CN" altLang="en-US"/>
        </a:p>
      </dgm:t>
    </dgm:pt>
    <dgm:pt modelId="{AC8E02A6-F5C7-4604-9812-663B718865F1}" type="pres">
      <dgm:prSet presAssocID="{DEDC476A-612C-480E-86FE-1C002D490D91}" presName="connectorText" presStyleLbl="sibTrans2D1" presStyleIdx="4" presStyleCnt="9"/>
      <dgm:spPr/>
      <dgm:t>
        <a:bodyPr/>
        <a:lstStyle/>
        <a:p>
          <a:endParaRPr lang="zh-CN" altLang="en-US"/>
        </a:p>
      </dgm:t>
    </dgm:pt>
    <dgm:pt modelId="{F0402706-1458-4839-B529-91A699846BE8}" type="pres">
      <dgm:prSet presAssocID="{CE12B8C0-DC5C-49A6-AD74-25DE1E33B411}" presName="node" presStyleLbl="node1" presStyleIdx="5" presStyleCnt="10">
        <dgm:presLayoutVars>
          <dgm:bulletEnabled val="1"/>
        </dgm:presLayoutVars>
      </dgm:prSet>
      <dgm:spPr/>
      <dgm:t>
        <a:bodyPr/>
        <a:lstStyle/>
        <a:p>
          <a:endParaRPr lang="zh-CN" altLang="en-US"/>
        </a:p>
      </dgm:t>
    </dgm:pt>
    <dgm:pt modelId="{22352196-47DF-4663-85A0-10157B989E72}" type="pres">
      <dgm:prSet presAssocID="{EFC86F2F-34F1-468A-B6E8-FAF35C680E5A}" presName="sibTrans" presStyleLbl="sibTrans2D1" presStyleIdx="5" presStyleCnt="9"/>
      <dgm:spPr/>
      <dgm:t>
        <a:bodyPr/>
        <a:lstStyle/>
        <a:p>
          <a:endParaRPr lang="zh-CN" altLang="en-US"/>
        </a:p>
      </dgm:t>
    </dgm:pt>
    <dgm:pt modelId="{5E5B00C1-9C96-49A2-8139-7F20D3B76C91}" type="pres">
      <dgm:prSet presAssocID="{EFC86F2F-34F1-468A-B6E8-FAF35C680E5A}" presName="connectorText" presStyleLbl="sibTrans2D1" presStyleIdx="5" presStyleCnt="9"/>
      <dgm:spPr/>
      <dgm:t>
        <a:bodyPr/>
        <a:lstStyle/>
        <a:p>
          <a:endParaRPr lang="zh-CN" altLang="en-US"/>
        </a:p>
      </dgm:t>
    </dgm:pt>
    <dgm:pt modelId="{933898EA-3C7B-4FF7-A91D-8C787CB2A4EB}" type="pres">
      <dgm:prSet presAssocID="{4BD9277E-F159-46D1-8ED6-6F1EAA6341BC}" presName="node" presStyleLbl="node1" presStyleIdx="6" presStyleCnt="10">
        <dgm:presLayoutVars>
          <dgm:bulletEnabled val="1"/>
        </dgm:presLayoutVars>
      </dgm:prSet>
      <dgm:spPr/>
      <dgm:t>
        <a:bodyPr/>
        <a:lstStyle/>
        <a:p>
          <a:endParaRPr lang="zh-CN" altLang="en-US"/>
        </a:p>
      </dgm:t>
    </dgm:pt>
    <dgm:pt modelId="{BA65DAAF-0258-43E6-8836-D660E44DBEB0}" type="pres">
      <dgm:prSet presAssocID="{5FB9D164-19C3-4A14-A8D1-13F26AC9B932}" presName="sibTrans" presStyleLbl="sibTrans2D1" presStyleIdx="6" presStyleCnt="9"/>
      <dgm:spPr/>
      <dgm:t>
        <a:bodyPr/>
        <a:lstStyle/>
        <a:p>
          <a:endParaRPr lang="zh-CN" altLang="en-US"/>
        </a:p>
      </dgm:t>
    </dgm:pt>
    <dgm:pt modelId="{58A25EB5-AF93-4102-A395-91A01064370E}" type="pres">
      <dgm:prSet presAssocID="{5FB9D164-19C3-4A14-A8D1-13F26AC9B932}" presName="connectorText" presStyleLbl="sibTrans2D1" presStyleIdx="6" presStyleCnt="9"/>
      <dgm:spPr/>
      <dgm:t>
        <a:bodyPr/>
        <a:lstStyle/>
        <a:p>
          <a:endParaRPr lang="zh-CN" altLang="en-US"/>
        </a:p>
      </dgm:t>
    </dgm:pt>
    <dgm:pt modelId="{041F41D4-BBAE-42E2-AECE-BDA9F0624C0A}" type="pres">
      <dgm:prSet presAssocID="{B7648880-CF90-42DF-A603-4AC05120FDCB}" presName="node" presStyleLbl="node1" presStyleIdx="7" presStyleCnt="10">
        <dgm:presLayoutVars>
          <dgm:bulletEnabled val="1"/>
        </dgm:presLayoutVars>
      </dgm:prSet>
      <dgm:spPr/>
      <dgm:t>
        <a:bodyPr/>
        <a:lstStyle/>
        <a:p>
          <a:endParaRPr lang="zh-CN" altLang="en-US"/>
        </a:p>
      </dgm:t>
    </dgm:pt>
    <dgm:pt modelId="{9288FCF6-72FD-43B7-98F6-5C773476FEF4}" type="pres">
      <dgm:prSet presAssocID="{BFBE9B31-CB2C-4FD3-BA68-0D37F2A02303}" presName="sibTrans" presStyleLbl="sibTrans2D1" presStyleIdx="7" presStyleCnt="9"/>
      <dgm:spPr/>
      <dgm:t>
        <a:bodyPr/>
        <a:lstStyle/>
        <a:p>
          <a:endParaRPr lang="zh-CN" altLang="en-US"/>
        </a:p>
      </dgm:t>
    </dgm:pt>
    <dgm:pt modelId="{AC45A166-7AC3-4618-ADCD-AEB24A3BAB9C}" type="pres">
      <dgm:prSet presAssocID="{BFBE9B31-CB2C-4FD3-BA68-0D37F2A02303}" presName="connectorText" presStyleLbl="sibTrans2D1" presStyleIdx="7" presStyleCnt="9"/>
      <dgm:spPr/>
      <dgm:t>
        <a:bodyPr/>
        <a:lstStyle/>
        <a:p>
          <a:endParaRPr lang="zh-CN" altLang="en-US"/>
        </a:p>
      </dgm:t>
    </dgm:pt>
    <dgm:pt modelId="{A6F8C011-A44B-4FF8-B7B2-00122A166AD5}" type="pres">
      <dgm:prSet presAssocID="{B73CBD55-F7A9-40D6-918B-AFB2C3887493}" presName="node" presStyleLbl="node1" presStyleIdx="8" presStyleCnt="10">
        <dgm:presLayoutVars>
          <dgm:bulletEnabled val="1"/>
        </dgm:presLayoutVars>
      </dgm:prSet>
      <dgm:spPr/>
      <dgm:t>
        <a:bodyPr/>
        <a:lstStyle/>
        <a:p>
          <a:endParaRPr lang="zh-CN" altLang="en-US"/>
        </a:p>
      </dgm:t>
    </dgm:pt>
    <dgm:pt modelId="{E4DEF5F9-40A1-40DF-8A7D-ADDFB03CB884}" type="pres">
      <dgm:prSet presAssocID="{CF7B1090-4829-4350-85B7-9F659DFFE879}" presName="sibTrans" presStyleLbl="sibTrans2D1" presStyleIdx="8" presStyleCnt="9"/>
      <dgm:spPr/>
      <dgm:t>
        <a:bodyPr/>
        <a:lstStyle/>
        <a:p>
          <a:endParaRPr lang="zh-CN" altLang="en-US"/>
        </a:p>
      </dgm:t>
    </dgm:pt>
    <dgm:pt modelId="{01E6AF3C-7FE7-49E6-86C8-230CBFE0906D}" type="pres">
      <dgm:prSet presAssocID="{CF7B1090-4829-4350-85B7-9F659DFFE879}" presName="connectorText" presStyleLbl="sibTrans2D1" presStyleIdx="8" presStyleCnt="9"/>
      <dgm:spPr/>
      <dgm:t>
        <a:bodyPr/>
        <a:lstStyle/>
        <a:p>
          <a:endParaRPr lang="zh-CN" altLang="en-US"/>
        </a:p>
      </dgm:t>
    </dgm:pt>
    <dgm:pt modelId="{07BB6167-548C-4E68-9465-481B9133A4B6}" type="pres">
      <dgm:prSet presAssocID="{337468C0-1056-4562-B71C-18995168B0E6}" presName="node" presStyleLbl="node1" presStyleIdx="9" presStyleCnt="10">
        <dgm:presLayoutVars>
          <dgm:bulletEnabled val="1"/>
        </dgm:presLayoutVars>
      </dgm:prSet>
      <dgm:spPr/>
      <dgm:t>
        <a:bodyPr/>
        <a:lstStyle/>
        <a:p>
          <a:endParaRPr lang="zh-CN" altLang="en-US"/>
        </a:p>
      </dgm:t>
    </dgm:pt>
  </dgm:ptLst>
  <dgm:cxnLst>
    <dgm:cxn modelId="{63433A9A-B32A-4517-9E5E-98CCAB0E46E8}" type="presOf" srcId="{DEDC476A-612C-480E-86FE-1C002D490D91}" destId="{AC8E02A6-F5C7-4604-9812-663B718865F1}" srcOrd="1" destOrd="0" presId="urn:microsoft.com/office/officeart/2005/8/layout/process5#1"/>
    <dgm:cxn modelId="{169D9DEC-520E-47C6-872E-6618794CE515}" type="presOf" srcId="{BFBE9B31-CB2C-4FD3-BA68-0D37F2A02303}" destId="{AC45A166-7AC3-4618-ADCD-AEB24A3BAB9C}" srcOrd="1" destOrd="0" presId="urn:microsoft.com/office/officeart/2005/8/layout/process5#1"/>
    <dgm:cxn modelId="{8E3907F2-61EB-4E82-8CDE-2F450253327F}" type="presOf" srcId="{5FB9D164-19C3-4A14-A8D1-13F26AC9B932}" destId="{58A25EB5-AF93-4102-A395-91A01064370E}" srcOrd="1" destOrd="0" presId="urn:microsoft.com/office/officeart/2005/8/layout/process5#1"/>
    <dgm:cxn modelId="{9D5EE6FB-72D1-465E-9D16-7E78F9DB174E}" srcId="{507175F9-8449-4602-9D4E-3708DBECDADF}" destId="{B7648880-CF90-42DF-A603-4AC05120FDCB}" srcOrd="7" destOrd="0" parTransId="{5770A37D-FDDD-4ED9-8312-187BAD0D5B65}" sibTransId="{BFBE9B31-CB2C-4FD3-BA68-0D37F2A02303}"/>
    <dgm:cxn modelId="{CF0B1DD2-6624-46CB-9725-F8DE730FA82C}" srcId="{507175F9-8449-4602-9D4E-3708DBECDADF}" destId="{B73CBD55-F7A9-40D6-918B-AFB2C3887493}" srcOrd="8" destOrd="0" parTransId="{813FABB5-B18D-4FD0-8B68-CCF11D82585E}" sibTransId="{CF7B1090-4829-4350-85B7-9F659DFFE879}"/>
    <dgm:cxn modelId="{09C33754-F1EB-4B8C-8FA7-7074E4301F05}" type="presOf" srcId="{17500D18-4C01-46EA-B5AA-AF8B114274A4}" destId="{44D12153-06BD-488B-838E-30F65A030964}" srcOrd="0" destOrd="0" presId="urn:microsoft.com/office/officeart/2005/8/layout/process5#1"/>
    <dgm:cxn modelId="{53D19484-4DD3-4034-BE0E-E4B40C5ADE10}" type="presOf" srcId="{CF7B1090-4829-4350-85B7-9F659DFFE879}" destId="{01E6AF3C-7FE7-49E6-86C8-230CBFE0906D}" srcOrd="1" destOrd="0" presId="urn:microsoft.com/office/officeart/2005/8/layout/process5#1"/>
    <dgm:cxn modelId="{B0AD9F36-7883-41E1-9CA0-963A9B3FA540}" type="presOf" srcId="{85BD8E62-73E5-4FBA-927E-9686F6AC22C4}" destId="{C63D1B58-4520-44B5-A875-50EB59D3053B}" srcOrd="0" destOrd="0" presId="urn:microsoft.com/office/officeart/2005/8/layout/process5#1"/>
    <dgm:cxn modelId="{6DC67DD8-1E4A-4496-B6AD-7CD15994C8BC}" type="presOf" srcId="{5C3014AC-384D-422C-B4AB-816DED9720EB}" destId="{DADCA5CE-E6C9-4A98-99E4-E1DC91075028}" srcOrd="1" destOrd="0" presId="urn:microsoft.com/office/officeart/2005/8/layout/process5#1"/>
    <dgm:cxn modelId="{08610877-CF3C-4877-8C7A-AEEDF75902C9}" type="presOf" srcId="{337468C0-1056-4562-B71C-18995168B0E6}" destId="{07BB6167-548C-4E68-9465-481B9133A4B6}" srcOrd="0" destOrd="0" presId="urn:microsoft.com/office/officeart/2005/8/layout/process5#1"/>
    <dgm:cxn modelId="{36153A4A-B8A7-4DE4-9ADA-059D175D9459}" type="presOf" srcId="{CF7B1090-4829-4350-85B7-9F659DFFE879}" destId="{E4DEF5F9-40A1-40DF-8A7D-ADDFB03CB884}" srcOrd="0" destOrd="0" presId="urn:microsoft.com/office/officeart/2005/8/layout/process5#1"/>
    <dgm:cxn modelId="{66EA5D33-C62A-4BB0-AE75-B3DD02FCCDFB}" srcId="{507175F9-8449-4602-9D4E-3708DBECDADF}" destId="{CE12B8C0-DC5C-49A6-AD74-25DE1E33B411}" srcOrd="5" destOrd="0" parTransId="{D0711D94-419A-43B8-8F12-92AA6C55781C}" sibTransId="{EFC86F2F-34F1-468A-B6E8-FAF35C680E5A}"/>
    <dgm:cxn modelId="{4E15D195-37A1-4544-99D6-0DEE3FE3D41A}" type="presOf" srcId="{17500D18-4C01-46EA-B5AA-AF8B114274A4}" destId="{240C91B0-D4F8-46BE-8F41-D326C3292B70}" srcOrd="1" destOrd="0" presId="urn:microsoft.com/office/officeart/2005/8/layout/process5#1"/>
    <dgm:cxn modelId="{1A5ADB73-723E-4FBD-953D-B0E8B6A9A039}" type="presOf" srcId="{DEDC476A-612C-480E-86FE-1C002D490D91}" destId="{95F481D5-3FFA-47BB-803D-B0D0E7409434}" srcOrd="0" destOrd="0" presId="urn:microsoft.com/office/officeart/2005/8/layout/process5#1"/>
    <dgm:cxn modelId="{0C5A2EC9-B627-42BA-BA66-D37BBFBB2841}" type="presOf" srcId="{CE12B8C0-DC5C-49A6-AD74-25DE1E33B411}" destId="{F0402706-1458-4839-B529-91A699846BE8}" srcOrd="0" destOrd="0" presId="urn:microsoft.com/office/officeart/2005/8/layout/process5#1"/>
    <dgm:cxn modelId="{B395128F-6829-46AB-97F8-65BF379D3380}" srcId="{507175F9-8449-4602-9D4E-3708DBECDADF}" destId="{A6919F22-B913-48A8-BA0C-F693862DCFF0}" srcOrd="1" destOrd="0" parTransId="{F1AFE796-BC1B-48D7-BC8E-996645ABFED7}" sibTransId="{17500D18-4C01-46EA-B5AA-AF8B114274A4}"/>
    <dgm:cxn modelId="{401372EE-D69B-4046-A18A-B058464D2077}" srcId="{507175F9-8449-4602-9D4E-3708DBECDADF}" destId="{465FAAB1-805B-434B-BD3A-1F1921872DC2}" srcOrd="4" destOrd="0" parTransId="{E2EBC987-01C0-47D4-864E-BEE25EF9791B}" sibTransId="{DEDC476A-612C-480E-86FE-1C002D490D91}"/>
    <dgm:cxn modelId="{401AFF79-06F9-4D91-9AC0-F233026DCBF3}" type="presOf" srcId="{EFC86F2F-34F1-468A-B6E8-FAF35C680E5A}" destId="{22352196-47DF-4663-85A0-10157B989E72}" srcOrd="0" destOrd="0" presId="urn:microsoft.com/office/officeart/2005/8/layout/process5#1"/>
    <dgm:cxn modelId="{2B52C604-8183-4247-82B5-ADDA0A0DECFD}" type="presOf" srcId="{EFC86F2F-34F1-468A-B6E8-FAF35C680E5A}" destId="{5E5B00C1-9C96-49A2-8139-7F20D3B76C91}" srcOrd="1" destOrd="0" presId="urn:microsoft.com/office/officeart/2005/8/layout/process5#1"/>
    <dgm:cxn modelId="{35779E28-48B3-4950-B255-3B8D62E79C8E}" type="presOf" srcId="{15D891D9-3D7F-434D-96E4-2516F3D89D28}" destId="{45EC94DC-4D76-40BC-96BF-4DFF7CC57F0F}" srcOrd="1" destOrd="0" presId="urn:microsoft.com/office/officeart/2005/8/layout/process5#1"/>
    <dgm:cxn modelId="{D4E24AD9-08F8-4D41-B4FC-1DFB686B7923}" type="presOf" srcId="{5FB9D164-19C3-4A14-A8D1-13F26AC9B932}" destId="{BA65DAAF-0258-43E6-8836-D660E44DBEB0}" srcOrd="0" destOrd="0" presId="urn:microsoft.com/office/officeart/2005/8/layout/process5#1"/>
    <dgm:cxn modelId="{77D1A7F4-FFB9-49F5-8FE9-2B1723FD47E4}" type="presOf" srcId="{12434828-FBEB-40E4-9AC8-C67B4A8A745D}" destId="{6BE0BD28-6392-4351-BB02-7A40CE9C2397}" srcOrd="0" destOrd="0" presId="urn:microsoft.com/office/officeart/2005/8/layout/process5#1"/>
    <dgm:cxn modelId="{62B3941E-EA8D-4DCC-BE49-75966784C449}" type="presOf" srcId="{5C3014AC-384D-422C-B4AB-816DED9720EB}" destId="{7E6FA16A-97B7-4ADB-972D-F978DD550D91}" srcOrd="0" destOrd="0" presId="urn:microsoft.com/office/officeart/2005/8/layout/process5#1"/>
    <dgm:cxn modelId="{89141F51-E704-4C2A-888C-837E9EAF4E96}" type="presOf" srcId="{12434828-FBEB-40E4-9AC8-C67B4A8A745D}" destId="{7EB858FB-570D-4E52-AD49-DA785ED21230}" srcOrd="1" destOrd="0" presId="urn:microsoft.com/office/officeart/2005/8/layout/process5#1"/>
    <dgm:cxn modelId="{D5383290-EB6C-425D-A7E1-2A9F9EF1CDA9}" srcId="{507175F9-8449-4602-9D4E-3708DBECDADF}" destId="{4BD9277E-F159-46D1-8ED6-6F1EAA6341BC}" srcOrd="6" destOrd="0" parTransId="{F5BF4108-1E4E-41A5-9BE1-F04ED353D729}" sibTransId="{5FB9D164-19C3-4A14-A8D1-13F26AC9B932}"/>
    <dgm:cxn modelId="{C140609C-73D7-44B9-9723-23C1E559B472}" type="presOf" srcId="{15D891D9-3D7F-434D-96E4-2516F3D89D28}" destId="{A4335EDF-ADB8-41D9-BFF0-2EE4AADCB4B4}" srcOrd="0" destOrd="0" presId="urn:microsoft.com/office/officeart/2005/8/layout/process5#1"/>
    <dgm:cxn modelId="{918E9357-0035-4DD5-8D9F-39563AF690F2}" type="presOf" srcId="{B7648880-CF90-42DF-A603-4AC05120FDCB}" destId="{041F41D4-BBAE-42E2-AECE-BDA9F0624C0A}" srcOrd="0" destOrd="0" presId="urn:microsoft.com/office/officeart/2005/8/layout/process5#1"/>
    <dgm:cxn modelId="{953BE9AB-CE33-431D-AED7-DC9490A0ABAB}" srcId="{507175F9-8449-4602-9D4E-3708DBECDADF}" destId="{50614E79-5F77-4B21-BE3F-AEB8CFD80A80}" srcOrd="3" destOrd="0" parTransId="{FAFF5E77-E17C-4C9A-AC78-5964B7878497}" sibTransId="{15D891D9-3D7F-434D-96E4-2516F3D89D28}"/>
    <dgm:cxn modelId="{626913C7-88F1-41BA-AB2A-60608079201E}" type="presOf" srcId="{B73CBD55-F7A9-40D6-918B-AFB2C3887493}" destId="{A6F8C011-A44B-4FF8-B7B2-00122A166AD5}" srcOrd="0" destOrd="0" presId="urn:microsoft.com/office/officeart/2005/8/layout/process5#1"/>
    <dgm:cxn modelId="{12FA228C-4A76-4A03-990B-858AACFDAF1C}" type="presOf" srcId="{4BD9277E-F159-46D1-8ED6-6F1EAA6341BC}" destId="{933898EA-3C7B-4FF7-A91D-8C787CB2A4EB}" srcOrd="0" destOrd="0" presId="urn:microsoft.com/office/officeart/2005/8/layout/process5#1"/>
    <dgm:cxn modelId="{15F68B07-393B-496B-B0F2-CD493B628C71}" type="presOf" srcId="{DC82CF8B-85DA-4521-98C4-EDE915AC0C57}" destId="{293AA4B0-C6D9-4536-A5B3-B81178C67442}" srcOrd="0" destOrd="0" presId="urn:microsoft.com/office/officeart/2005/8/layout/process5#1"/>
    <dgm:cxn modelId="{D0696251-14B6-4788-B70F-16A19A43EF66}" type="presOf" srcId="{465FAAB1-805B-434B-BD3A-1F1921872DC2}" destId="{2F99E6DB-A4A3-4D1D-B91B-B3F3FACEA5E1}" srcOrd="0" destOrd="0" presId="urn:microsoft.com/office/officeart/2005/8/layout/process5#1"/>
    <dgm:cxn modelId="{C078E512-EDA7-4F24-9D2D-8B90E761B5BD}" type="presOf" srcId="{50614E79-5F77-4B21-BE3F-AEB8CFD80A80}" destId="{4707E0FE-5084-409C-A09A-9B5602EB8CD0}" srcOrd="0" destOrd="0" presId="urn:microsoft.com/office/officeart/2005/8/layout/process5#1"/>
    <dgm:cxn modelId="{9290A68C-B783-4F1C-9691-0056C57A86CA}" type="presOf" srcId="{A6919F22-B913-48A8-BA0C-F693862DCFF0}" destId="{7E46D3BA-3AB2-4014-8484-B23429C217EA}" srcOrd="0" destOrd="0" presId="urn:microsoft.com/office/officeart/2005/8/layout/process5#1"/>
    <dgm:cxn modelId="{7D591794-0B9C-4EEE-AD02-5FF1192AA37D}" srcId="{507175F9-8449-4602-9D4E-3708DBECDADF}" destId="{337468C0-1056-4562-B71C-18995168B0E6}" srcOrd="9" destOrd="0" parTransId="{C89D3D60-67FB-4E18-BA1E-F0EA636F33FF}" sibTransId="{B633E136-FAE0-4254-9E9B-C3577F9F0698}"/>
    <dgm:cxn modelId="{D2D6E839-0A0F-4A11-92E3-02E05C23356C}" type="presOf" srcId="{BFBE9B31-CB2C-4FD3-BA68-0D37F2A02303}" destId="{9288FCF6-72FD-43B7-98F6-5C773476FEF4}" srcOrd="0" destOrd="0" presId="urn:microsoft.com/office/officeart/2005/8/layout/process5#1"/>
    <dgm:cxn modelId="{BEECC0AD-808F-45F4-8504-DE6A29D3DC73}" type="presOf" srcId="{507175F9-8449-4602-9D4E-3708DBECDADF}" destId="{3DA57CEF-12D1-4799-BBE1-CE41A244F4D4}" srcOrd="0" destOrd="0" presId="urn:microsoft.com/office/officeart/2005/8/layout/process5#1"/>
    <dgm:cxn modelId="{883A4F27-E134-473A-B897-A7AB75A76BCD}" srcId="{507175F9-8449-4602-9D4E-3708DBECDADF}" destId="{DC82CF8B-85DA-4521-98C4-EDE915AC0C57}" srcOrd="0" destOrd="0" parTransId="{DE875846-9549-4756-B73B-D75A69718CA8}" sibTransId="{12434828-FBEB-40E4-9AC8-C67B4A8A745D}"/>
    <dgm:cxn modelId="{FBE70A96-E79A-4B63-A72C-7D64204E02D2}" srcId="{507175F9-8449-4602-9D4E-3708DBECDADF}" destId="{85BD8E62-73E5-4FBA-927E-9686F6AC22C4}" srcOrd="2" destOrd="0" parTransId="{90132CFC-8E4C-4A44-8997-FAA6E136C134}" sibTransId="{5C3014AC-384D-422C-B4AB-816DED9720EB}"/>
    <dgm:cxn modelId="{899C016A-4A2D-4A35-97CA-4925FD835098}" type="presParOf" srcId="{3DA57CEF-12D1-4799-BBE1-CE41A244F4D4}" destId="{293AA4B0-C6D9-4536-A5B3-B81178C67442}" srcOrd="0" destOrd="0" presId="urn:microsoft.com/office/officeart/2005/8/layout/process5#1"/>
    <dgm:cxn modelId="{49AB6335-F850-4E4C-B167-D9932ABFA161}" type="presParOf" srcId="{3DA57CEF-12D1-4799-BBE1-CE41A244F4D4}" destId="{6BE0BD28-6392-4351-BB02-7A40CE9C2397}" srcOrd="1" destOrd="0" presId="urn:microsoft.com/office/officeart/2005/8/layout/process5#1"/>
    <dgm:cxn modelId="{42DC0859-5D82-443E-A49A-CE53F2983F67}" type="presParOf" srcId="{6BE0BD28-6392-4351-BB02-7A40CE9C2397}" destId="{7EB858FB-570D-4E52-AD49-DA785ED21230}" srcOrd="0" destOrd="0" presId="urn:microsoft.com/office/officeart/2005/8/layout/process5#1"/>
    <dgm:cxn modelId="{20A017EA-EEE0-4197-A6E6-2A73817EB5FF}" type="presParOf" srcId="{3DA57CEF-12D1-4799-BBE1-CE41A244F4D4}" destId="{7E46D3BA-3AB2-4014-8484-B23429C217EA}" srcOrd="2" destOrd="0" presId="urn:microsoft.com/office/officeart/2005/8/layout/process5#1"/>
    <dgm:cxn modelId="{9B96EB8D-7DF7-4B55-A008-6FF34DA53139}" type="presParOf" srcId="{3DA57CEF-12D1-4799-BBE1-CE41A244F4D4}" destId="{44D12153-06BD-488B-838E-30F65A030964}" srcOrd="3" destOrd="0" presId="urn:microsoft.com/office/officeart/2005/8/layout/process5#1"/>
    <dgm:cxn modelId="{FC17DC14-15F9-4A35-81C0-F0159889E9D2}" type="presParOf" srcId="{44D12153-06BD-488B-838E-30F65A030964}" destId="{240C91B0-D4F8-46BE-8F41-D326C3292B70}" srcOrd="0" destOrd="0" presId="urn:microsoft.com/office/officeart/2005/8/layout/process5#1"/>
    <dgm:cxn modelId="{35CA2B82-87A3-416A-A06E-C4486A0DE270}" type="presParOf" srcId="{3DA57CEF-12D1-4799-BBE1-CE41A244F4D4}" destId="{C63D1B58-4520-44B5-A875-50EB59D3053B}" srcOrd="4" destOrd="0" presId="urn:microsoft.com/office/officeart/2005/8/layout/process5#1"/>
    <dgm:cxn modelId="{692CE3F3-1575-4041-8740-17C6CF9E6C7A}" type="presParOf" srcId="{3DA57CEF-12D1-4799-BBE1-CE41A244F4D4}" destId="{7E6FA16A-97B7-4ADB-972D-F978DD550D91}" srcOrd="5" destOrd="0" presId="urn:microsoft.com/office/officeart/2005/8/layout/process5#1"/>
    <dgm:cxn modelId="{240BE8D8-5DE1-4806-9FD2-4CEE6AF28BE3}" type="presParOf" srcId="{7E6FA16A-97B7-4ADB-972D-F978DD550D91}" destId="{DADCA5CE-E6C9-4A98-99E4-E1DC91075028}" srcOrd="0" destOrd="0" presId="urn:microsoft.com/office/officeart/2005/8/layout/process5#1"/>
    <dgm:cxn modelId="{FB3572E7-5D00-4182-ACBA-7044A5958656}" type="presParOf" srcId="{3DA57CEF-12D1-4799-BBE1-CE41A244F4D4}" destId="{4707E0FE-5084-409C-A09A-9B5602EB8CD0}" srcOrd="6" destOrd="0" presId="urn:microsoft.com/office/officeart/2005/8/layout/process5#1"/>
    <dgm:cxn modelId="{105249CD-30F2-425A-A2EE-53E45BF54D3E}" type="presParOf" srcId="{3DA57CEF-12D1-4799-BBE1-CE41A244F4D4}" destId="{A4335EDF-ADB8-41D9-BFF0-2EE4AADCB4B4}" srcOrd="7" destOrd="0" presId="urn:microsoft.com/office/officeart/2005/8/layout/process5#1"/>
    <dgm:cxn modelId="{218B293C-3537-4794-A93D-6145FFAD14A6}" type="presParOf" srcId="{A4335EDF-ADB8-41D9-BFF0-2EE4AADCB4B4}" destId="{45EC94DC-4D76-40BC-96BF-4DFF7CC57F0F}" srcOrd="0" destOrd="0" presId="urn:microsoft.com/office/officeart/2005/8/layout/process5#1"/>
    <dgm:cxn modelId="{5ABC9B8A-999F-446E-998B-F59512C3096A}" type="presParOf" srcId="{3DA57CEF-12D1-4799-BBE1-CE41A244F4D4}" destId="{2F99E6DB-A4A3-4D1D-B91B-B3F3FACEA5E1}" srcOrd="8" destOrd="0" presId="urn:microsoft.com/office/officeart/2005/8/layout/process5#1"/>
    <dgm:cxn modelId="{D6BF2BE9-D0ED-4985-97EB-CE4CE820D1D2}" type="presParOf" srcId="{3DA57CEF-12D1-4799-BBE1-CE41A244F4D4}" destId="{95F481D5-3FFA-47BB-803D-B0D0E7409434}" srcOrd="9" destOrd="0" presId="urn:microsoft.com/office/officeart/2005/8/layout/process5#1"/>
    <dgm:cxn modelId="{C585EC59-A250-4D3B-ACC5-4C97ED234E72}" type="presParOf" srcId="{95F481D5-3FFA-47BB-803D-B0D0E7409434}" destId="{AC8E02A6-F5C7-4604-9812-663B718865F1}" srcOrd="0" destOrd="0" presId="urn:microsoft.com/office/officeart/2005/8/layout/process5#1"/>
    <dgm:cxn modelId="{65E070F5-D295-45FF-BA0A-630BFC05DF12}" type="presParOf" srcId="{3DA57CEF-12D1-4799-BBE1-CE41A244F4D4}" destId="{F0402706-1458-4839-B529-91A699846BE8}" srcOrd="10" destOrd="0" presId="urn:microsoft.com/office/officeart/2005/8/layout/process5#1"/>
    <dgm:cxn modelId="{08F8A38A-C1C9-4574-83F0-EB0839B7A01C}" type="presParOf" srcId="{3DA57CEF-12D1-4799-BBE1-CE41A244F4D4}" destId="{22352196-47DF-4663-85A0-10157B989E72}" srcOrd="11" destOrd="0" presId="urn:microsoft.com/office/officeart/2005/8/layout/process5#1"/>
    <dgm:cxn modelId="{791C490A-900D-4149-B819-BCA8C406F27D}" type="presParOf" srcId="{22352196-47DF-4663-85A0-10157B989E72}" destId="{5E5B00C1-9C96-49A2-8139-7F20D3B76C91}" srcOrd="0" destOrd="0" presId="urn:microsoft.com/office/officeart/2005/8/layout/process5#1"/>
    <dgm:cxn modelId="{67801741-8F2F-4D8F-8A57-4B4C8F06FDD7}" type="presParOf" srcId="{3DA57CEF-12D1-4799-BBE1-CE41A244F4D4}" destId="{933898EA-3C7B-4FF7-A91D-8C787CB2A4EB}" srcOrd="12" destOrd="0" presId="urn:microsoft.com/office/officeart/2005/8/layout/process5#1"/>
    <dgm:cxn modelId="{D9FAA6F6-F3BC-4D17-BA1E-DC9D322A60C0}" type="presParOf" srcId="{3DA57CEF-12D1-4799-BBE1-CE41A244F4D4}" destId="{BA65DAAF-0258-43E6-8836-D660E44DBEB0}" srcOrd="13" destOrd="0" presId="urn:microsoft.com/office/officeart/2005/8/layout/process5#1"/>
    <dgm:cxn modelId="{A4D4817D-81EC-4C6D-9FC3-5DFCEF08B1B9}" type="presParOf" srcId="{BA65DAAF-0258-43E6-8836-D660E44DBEB0}" destId="{58A25EB5-AF93-4102-A395-91A01064370E}" srcOrd="0" destOrd="0" presId="urn:microsoft.com/office/officeart/2005/8/layout/process5#1"/>
    <dgm:cxn modelId="{A2D25176-3517-4478-8F13-17F757B9E2EF}" type="presParOf" srcId="{3DA57CEF-12D1-4799-BBE1-CE41A244F4D4}" destId="{041F41D4-BBAE-42E2-AECE-BDA9F0624C0A}" srcOrd="14" destOrd="0" presId="urn:microsoft.com/office/officeart/2005/8/layout/process5#1"/>
    <dgm:cxn modelId="{1CB6E18B-7028-4236-BDD7-699292754DC7}" type="presParOf" srcId="{3DA57CEF-12D1-4799-BBE1-CE41A244F4D4}" destId="{9288FCF6-72FD-43B7-98F6-5C773476FEF4}" srcOrd="15" destOrd="0" presId="urn:microsoft.com/office/officeart/2005/8/layout/process5#1"/>
    <dgm:cxn modelId="{9DDA7750-9742-4746-BE0F-A641C245D9EE}" type="presParOf" srcId="{9288FCF6-72FD-43B7-98F6-5C773476FEF4}" destId="{AC45A166-7AC3-4618-ADCD-AEB24A3BAB9C}" srcOrd="0" destOrd="0" presId="urn:microsoft.com/office/officeart/2005/8/layout/process5#1"/>
    <dgm:cxn modelId="{99EB2226-9406-4BC5-80FF-5E572201ADA2}" type="presParOf" srcId="{3DA57CEF-12D1-4799-BBE1-CE41A244F4D4}" destId="{A6F8C011-A44B-4FF8-B7B2-00122A166AD5}" srcOrd="16" destOrd="0" presId="urn:microsoft.com/office/officeart/2005/8/layout/process5#1"/>
    <dgm:cxn modelId="{26F9171A-DABC-4B12-82D0-19647A97E401}" type="presParOf" srcId="{3DA57CEF-12D1-4799-BBE1-CE41A244F4D4}" destId="{E4DEF5F9-40A1-40DF-8A7D-ADDFB03CB884}" srcOrd="17" destOrd="0" presId="urn:microsoft.com/office/officeart/2005/8/layout/process5#1"/>
    <dgm:cxn modelId="{40B19BFF-CBA1-4FB1-B91E-8B256E9891CC}" type="presParOf" srcId="{E4DEF5F9-40A1-40DF-8A7D-ADDFB03CB884}" destId="{01E6AF3C-7FE7-49E6-86C8-230CBFE0906D}" srcOrd="0" destOrd="0" presId="urn:microsoft.com/office/officeart/2005/8/layout/process5#1"/>
    <dgm:cxn modelId="{04682581-BD6C-48EC-A252-CAB870E57080}" type="presParOf" srcId="{3DA57CEF-12D1-4799-BBE1-CE41A244F4D4}" destId="{07BB6167-548C-4E68-9465-481B9133A4B6}" srcOrd="18" destOrd="0" presId="urn:microsoft.com/office/officeart/2005/8/layout/process5#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B8360B-1CF8-4FB5-AB58-8BACBF4B559F}" type="doc">
      <dgm:prSet loTypeId="urn:microsoft.com/office/officeart/2005/8/layout/hList1" loCatId="list" qsTypeId="urn:microsoft.com/office/officeart/2005/8/quickstyle/simple1" qsCatId="simple" csTypeId="urn:microsoft.com/office/officeart/2005/8/colors/colorful3" csCatId="colorful" phldr="1"/>
      <dgm:spPr/>
      <dgm:t>
        <a:bodyPr/>
        <a:lstStyle/>
        <a:p>
          <a:endParaRPr lang="zh-CN" altLang="en-US"/>
        </a:p>
      </dgm:t>
    </dgm:pt>
    <dgm:pt modelId="{0C6CA7BF-B3E3-420E-A476-AFDCD43DE467}">
      <dgm:prSet/>
      <dgm:spPr/>
      <dgm:t>
        <a:bodyPr/>
        <a:lstStyle/>
        <a:p>
          <a:pPr rtl="0"/>
          <a:r>
            <a:rPr lang="zh-CN" b="0" dirty="0" smtClean="0">
              <a:latin typeface="微软雅黑" panose="020B0503020204020204" pitchFamily="34" charset="-122"/>
              <a:ea typeface="微软雅黑" panose="020B0503020204020204" pitchFamily="34" charset="-122"/>
            </a:rPr>
            <a:t>（一）教育法规与教育政策都决定于上层建筑(判断)。</a:t>
          </a:r>
          <a:endParaRPr lang="zh-CN" dirty="0">
            <a:latin typeface="微软雅黑" panose="020B0503020204020204" pitchFamily="34" charset="-122"/>
            <a:ea typeface="微软雅黑" panose="020B0503020204020204" pitchFamily="34" charset="-122"/>
          </a:endParaRPr>
        </a:p>
      </dgm:t>
    </dgm:pt>
    <dgm:pt modelId="{AC1A858F-6E74-4BD1-A0AE-785CBA8A4174}" cxnId="{3D506B08-8EC8-4EEA-8DE1-5108FB3FA8D4}"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D935DCA8-ABFA-46AC-BF75-A7EC3CD88B1B}" cxnId="{3D506B08-8EC8-4EEA-8DE1-5108FB3FA8D4}"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BDC6C6A9-1E45-4732-8DCA-AB2BB28D6C3F}">
      <dgm:prSet/>
      <dgm:spPr/>
      <dgm:t>
        <a:bodyPr/>
        <a:lstStyle/>
        <a:p>
          <a:pPr rtl="0"/>
          <a:r>
            <a:rPr lang="zh-CN" b="0" dirty="0" smtClean="0">
              <a:latin typeface="微软雅黑" panose="020B0503020204020204" pitchFamily="34" charset="-122"/>
              <a:ea typeface="微软雅黑" panose="020B0503020204020204" pitchFamily="34" charset="-122"/>
            </a:rPr>
            <a:t>（二）教育政策是制定教育法规的依据，</a:t>
          </a:r>
          <a:endParaRPr lang="zh-CN" dirty="0">
            <a:latin typeface="微软雅黑" panose="020B0503020204020204" pitchFamily="34" charset="-122"/>
            <a:ea typeface="微软雅黑" panose="020B0503020204020204" pitchFamily="34" charset="-122"/>
          </a:endParaRPr>
        </a:p>
      </dgm:t>
    </dgm:pt>
    <dgm:pt modelId="{8E58F535-4E81-49DB-BBED-A379C3829FDD}" cxnId="{D3069898-4854-4551-A52D-213B46C0D175}"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39356495-BFF9-4415-BD43-F8DB813BC201}" cxnId="{D3069898-4854-4551-A52D-213B46C0D175}"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1D5E07E1-9577-4506-9E39-3FE78C318D67}">
      <dgm:prSet/>
      <dgm:spPr/>
      <dgm:t>
        <a:bodyPr/>
        <a:lstStyle/>
        <a:p>
          <a:pPr rtl="0"/>
          <a:r>
            <a:rPr lang="zh-CN" b="0" dirty="0" smtClean="0">
              <a:latin typeface="微软雅黑" panose="020B0503020204020204" pitchFamily="34" charset="-122"/>
              <a:ea typeface="微软雅黑" panose="020B0503020204020204" pitchFamily="34" charset="-122"/>
            </a:rPr>
            <a:t>（三）教育政策决定教育法规的性质，教育法规的内容体现教育政策。</a:t>
          </a:r>
          <a:endParaRPr lang="zh-CN" dirty="0">
            <a:latin typeface="微软雅黑" panose="020B0503020204020204" pitchFamily="34" charset="-122"/>
            <a:ea typeface="微软雅黑" panose="020B0503020204020204" pitchFamily="34" charset="-122"/>
          </a:endParaRPr>
        </a:p>
      </dgm:t>
    </dgm:pt>
    <dgm:pt modelId="{D985D8EC-8641-403F-821B-2498270B4C4F}" cxnId="{8E67AD11-6675-49CC-A394-5EE7FC4025FA}"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6D8A48A8-5048-44EB-B64E-98D10227309F}" cxnId="{8E67AD11-6675-49CC-A394-5EE7FC4025FA}"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88D5B74F-CB7B-4821-9EC1-4C7F80340CE6}">
      <dgm:prSet/>
      <dgm:spPr/>
      <dgm:t>
        <a:bodyPr/>
        <a:lstStyle/>
        <a:p>
          <a:pPr rtl="0"/>
          <a:r>
            <a:rPr lang="zh-CN" b="0" dirty="0" smtClean="0">
              <a:latin typeface="微软雅黑" panose="020B0503020204020204" pitchFamily="34" charset="-122"/>
              <a:ea typeface="微软雅黑" panose="020B0503020204020204" pitchFamily="34" charset="-122"/>
            </a:rPr>
            <a:t>（四）教育政策是实施教育法规的指导(行动依据)</a:t>
          </a:r>
          <a:endParaRPr lang="zh-CN" dirty="0">
            <a:latin typeface="微软雅黑" panose="020B0503020204020204" pitchFamily="34" charset="-122"/>
            <a:ea typeface="微软雅黑" panose="020B0503020204020204" pitchFamily="34" charset="-122"/>
          </a:endParaRPr>
        </a:p>
      </dgm:t>
    </dgm:pt>
    <dgm:pt modelId="{4FA47D27-F03B-4282-ADB2-9EA36CAC3537}" cxnId="{D4E48CB3-0556-43BB-AC48-7054E6E04454}"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6BE141F8-9E86-4768-AB38-E04C0D2EFC1A}" cxnId="{D4E48CB3-0556-43BB-AC48-7054E6E04454}"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9D140236-BC76-4A0A-9F8E-1D3BAA642EEF}">
      <dgm:prSet/>
      <dgm:spPr/>
      <dgm:t>
        <a:bodyPr/>
        <a:lstStyle/>
        <a:p>
          <a:pPr rtl="0"/>
          <a:r>
            <a:rPr lang="zh-CN" b="0" dirty="0" smtClean="0">
              <a:latin typeface="微软雅黑" panose="020B0503020204020204" pitchFamily="34" charset="-122"/>
              <a:ea typeface="微软雅黑" panose="020B0503020204020204" pitchFamily="34" charset="-122"/>
            </a:rPr>
            <a:t>具有共同的目的，二者在本质上是相同的、一致的，都是上层建筑的重要组成部分，都是为了调整和规范教育活动和教育关系，规范和调整教育主体的权利和义务。两者都反映了工人阶级和广大人民群众的意志，都是实现社会主义教育发展目标的重要工具。</a:t>
          </a:r>
          <a:endParaRPr lang="zh-CN" dirty="0">
            <a:latin typeface="微软雅黑" panose="020B0503020204020204" pitchFamily="34" charset="-122"/>
            <a:ea typeface="微软雅黑" panose="020B0503020204020204" pitchFamily="34" charset="-122"/>
          </a:endParaRPr>
        </a:p>
      </dgm:t>
    </dgm:pt>
    <dgm:pt modelId="{2B85E47F-A168-46F6-B3E6-DAEE90716AA9}" cxnId="{C6D32EC6-9B43-4CF1-B96D-D62904A3224D}"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E616B1A5-F488-47DE-9FD3-EA44DFC483C5}" cxnId="{C6D32EC6-9B43-4CF1-B96D-D62904A3224D}"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A404E910-6D1E-4F35-A7FC-057A4D26176B}">
      <dgm:prSet/>
      <dgm:spPr/>
      <dgm:t>
        <a:bodyPr/>
        <a:lstStyle/>
        <a:p>
          <a:pPr rtl="0"/>
          <a:r>
            <a:rPr lang="zh-CN" b="0" dirty="0" smtClean="0">
              <a:latin typeface="微软雅黑" panose="020B0503020204020204" pitchFamily="34" charset="-122"/>
              <a:ea typeface="微软雅黑" panose="020B0503020204020204" pitchFamily="34" charset="-122"/>
            </a:rPr>
            <a:t>教育法规是教育政策的具体化、条文化和定型化(法规内容反映着政策)。教育政策规定了教育行政管理活动的方向，指导着教育法规的制定和实施。我国制定的任何教育法规，都是以教育政策为主要依据，因此，教育法规实际上是规范化、法律化的教育政策，是被奉为国家意志的教育政策(单选)。</a:t>
          </a:r>
          <a:endParaRPr lang="zh-CN" dirty="0">
            <a:latin typeface="微软雅黑" panose="020B0503020204020204" pitchFamily="34" charset="-122"/>
            <a:ea typeface="微软雅黑" panose="020B0503020204020204" pitchFamily="34" charset="-122"/>
          </a:endParaRPr>
        </a:p>
      </dgm:t>
    </dgm:pt>
    <dgm:pt modelId="{C5944540-BB9C-47E7-8F4F-DE90998AD355}" cxnId="{ED112C85-66F7-4022-8056-BC3F426C7870}"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EF62A736-B10A-4027-AFD8-B917BFE8EB3B}" cxnId="{ED112C85-66F7-4022-8056-BC3F426C7870}"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613F4711-5140-4AFD-8AFE-250A693C168C}">
      <dgm:prSet/>
      <dgm:spPr/>
      <dgm:t>
        <a:bodyPr/>
        <a:lstStyle/>
        <a:p>
          <a:pPr rtl="0"/>
          <a:r>
            <a:rPr lang="zh-CN" b="0" dirty="0" smtClean="0">
              <a:latin typeface="微软雅黑" panose="020B0503020204020204" pitchFamily="34" charset="-122"/>
              <a:ea typeface="微软雅黑" panose="020B0503020204020204" pitchFamily="34" charset="-122"/>
            </a:rPr>
            <a:t>通过一定的立法程序，把体现工人阶级和广大人民群众意志的教育政策转化为国家意志的教育法规，具有国家强制性和普通的约束力。</a:t>
          </a:r>
          <a:endParaRPr lang="zh-CN" dirty="0">
            <a:latin typeface="微软雅黑" panose="020B0503020204020204" pitchFamily="34" charset="-122"/>
            <a:ea typeface="微软雅黑" panose="020B0503020204020204" pitchFamily="34" charset="-122"/>
          </a:endParaRPr>
        </a:p>
      </dgm:t>
    </dgm:pt>
    <dgm:pt modelId="{3D836B9E-DBE3-4F30-91DD-F2ED8377D95E}" cxnId="{7B63A0D2-DC64-4153-B4EC-90D2702BFC96}"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8A692A7E-74EE-4D7B-BC80-891941D309A0}" cxnId="{7B63A0D2-DC64-4153-B4EC-90D2702BFC96}"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02823561-D188-4EA6-A49F-159D7A2B7B70}">
      <dgm:prSet/>
      <dgm:spPr/>
      <dgm:t>
        <a:bodyPr/>
        <a:lstStyle/>
        <a:p>
          <a:pPr rtl="0"/>
          <a:r>
            <a:rPr lang="zh-CN" b="0" dirty="0" smtClean="0">
              <a:latin typeface="微软雅黑" panose="020B0503020204020204" pitchFamily="34" charset="-122"/>
              <a:ea typeface="微软雅黑" panose="020B0503020204020204" pitchFamily="34" charset="-122"/>
            </a:rPr>
            <a:t>教育法规是实现教育政策的保证(具有强制力)。如果在实施教育法规的过程中，对教育政策的精神实质缺乏理解，就势必带有很大的盲目性，就很难充分发挥教育法规在管理教育事业中的积极能动作用，甚至会死抠教育法规条文而违背教育政策，影响教育事业的健康发展。</a:t>
          </a:r>
          <a:endParaRPr lang="zh-CN" dirty="0">
            <a:latin typeface="微软雅黑" panose="020B0503020204020204" pitchFamily="34" charset="-122"/>
            <a:ea typeface="微软雅黑" panose="020B0503020204020204" pitchFamily="34" charset="-122"/>
          </a:endParaRPr>
        </a:p>
      </dgm:t>
    </dgm:pt>
    <dgm:pt modelId="{84C4C0B8-5DA2-4DA2-A025-4CCB7EAE58CD}" cxnId="{D6826028-739C-4CBF-B096-1C26855D58D2}"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B818D4EC-BE36-46AB-8BAA-507B68A45DEC}" cxnId="{D6826028-739C-4CBF-B096-1C26855D58D2}"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8B7DA2CA-F26E-4971-8169-3E8728231D32}" type="pres">
      <dgm:prSet presAssocID="{E0B8360B-1CF8-4FB5-AB58-8BACBF4B559F}" presName="Name0" presStyleCnt="0">
        <dgm:presLayoutVars>
          <dgm:dir/>
          <dgm:animLvl val="lvl"/>
          <dgm:resizeHandles val="exact"/>
        </dgm:presLayoutVars>
      </dgm:prSet>
      <dgm:spPr/>
    </dgm:pt>
    <dgm:pt modelId="{9A2585D1-4B75-4BE9-9611-130DD9B363FD}" type="pres">
      <dgm:prSet presAssocID="{0C6CA7BF-B3E3-420E-A476-AFDCD43DE467}" presName="composite" presStyleCnt="0"/>
      <dgm:spPr/>
    </dgm:pt>
    <dgm:pt modelId="{4F08D6C9-E51F-451F-A088-768E3FE8D643}" type="pres">
      <dgm:prSet presAssocID="{0C6CA7BF-B3E3-420E-A476-AFDCD43DE467}" presName="parTx" presStyleLbl="alignNode1" presStyleIdx="0" presStyleCnt="4">
        <dgm:presLayoutVars>
          <dgm:chMax val="0"/>
          <dgm:chPref val="0"/>
          <dgm:bulletEnabled val="1"/>
        </dgm:presLayoutVars>
      </dgm:prSet>
      <dgm:spPr/>
    </dgm:pt>
    <dgm:pt modelId="{31D78076-70A5-472B-B9E5-96C5EB928C88}" type="pres">
      <dgm:prSet presAssocID="{0C6CA7BF-B3E3-420E-A476-AFDCD43DE467}" presName="desTx" presStyleLbl="alignAccFollowNode1" presStyleIdx="0" presStyleCnt="4">
        <dgm:presLayoutVars>
          <dgm:bulletEnabled val="1"/>
        </dgm:presLayoutVars>
      </dgm:prSet>
      <dgm:spPr/>
    </dgm:pt>
    <dgm:pt modelId="{B0BBB33A-A3FB-4769-9A51-D39681666806}" type="pres">
      <dgm:prSet presAssocID="{D935DCA8-ABFA-46AC-BF75-A7EC3CD88B1B}" presName="space" presStyleCnt="0"/>
      <dgm:spPr/>
    </dgm:pt>
    <dgm:pt modelId="{F420A71A-7328-4866-988E-D676D3B48560}" type="pres">
      <dgm:prSet presAssocID="{BDC6C6A9-1E45-4732-8DCA-AB2BB28D6C3F}" presName="composite" presStyleCnt="0"/>
      <dgm:spPr/>
    </dgm:pt>
    <dgm:pt modelId="{E36CD9D4-33CE-4652-9E6F-F1FB72F7BB9A}" type="pres">
      <dgm:prSet presAssocID="{BDC6C6A9-1E45-4732-8DCA-AB2BB28D6C3F}" presName="parTx" presStyleLbl="alignNode1" presStyleIdx="1" presStyleCnt="4">
        <dgm:presLayoutVars>
          <dgm:chMax val="0"/>
          <dgm:chPref val="0"/>
          <dgm:bulletEnabled val="1"/>
        </dgm:presLayoutVars>
      </dgm:prSet>
      <dgm:spPr/>
    </dgm:pt>
    <dgm:pt modelId="{1729FB89-2E95-42D6-BB59-F534FD983139}" type="pres">
      <dgm:prSet presAssocID="{BDC6C6A9-1E45-4732-8DCA-AB2BB28D6C3F}" presName="desTx" presStyleLbl="alignAccFollowNode1" presStyleIdx="1" presStyleCnt="4">
        <dgm:presLayoutVars>
          <dgm:bulletEnabled val="1"/>
        </dgm:presLayoutVars>
      </dgm:prSet>
      <dgm:spPr/>
    </dgm:pt>
    <dgm:pt modelId="{4EB66A46-4785-460F-9553-8D5C48D86FD8}" type="pres">
      <dgm:prSet presAssocID="{39356495-BFF9-4415-BD43-F8DB813BC201}" presName="space" presStyleCnt="0"/>
      <dgm:spPr/>
    </dgm:pt>
    <dgm:pt modelId="{7A3AFA7C-0056-4B21-831C-4BF8CD8A7DBA}" type="pres">
      <dgm:prSet presAssocID="{1D5E07E1-9577-4506-9E39-3FE78C318D67}" presName="composite" presStyleCnt="0"/>
      <dgm:spPr/>
    </dgm:pt>
    <dgm:pt modelId="{20760B2E-8AB5-4B6D-ABB2-7E5E45147C4F}" type="pres">
      <dgm:prSet presAssocID="{1D5E07E1-9577-4506-9E39-3FE78C318D67}" presName="parTx" presStyleLbl="alignNode1" presStyleIdx="2" presStyleCnt="4">
        <dgm:presLayoutVars>
          <dgm:chMax val="0"/>
          <dgm:chPref val="0"/>
          <dgm:bulletEnabled val="1"/>
        </dgm:presLayoutVars>
      </dgm:prSet>
      <dgm:spPr/>
    </dgm:pt>
    <dgm:pt modelId="{68D03BD5-4B8A-4415-BA38-830B57843DDF}" type="pres">
      <dgm:prSet presAssocID="{1D5E07E1-9577-4506-9E39-3FE78C318D67}" presName="desTx" presStyleLbl="alignAccFollowNode1" presStyleIdx="2" presStyleCnt="4">
        <dgm:presLayoutVars>
          <dgm:bulletEnabled val="1"/>
        </dgm:presLayoutVars>
      </dgm:prSet>
      <dgm:spPr/>
    </dgm:pt>
    <dgm:pt modelId="{9BF04313-D767-4553-8CC2-89B8A7FB5831}" type="pres">
      <dgm:prSet presAssocID="{6D8A48A8-5048-44EB-B64E-98D10227309F}" presName="space" presStyleCnt="0"/>
      <dgm:spPr/>
    </dgm:pt>
    <dgm:pt modelId="{F747DB48-21A5-4993-B398-2DD8B77ADAB8}" type="pres">
      <dgm:prSet presAssocID="{88D5B74F-CB7B-4821-9EC1-4C7F80340CE6}" presName="composite" presStyleCnt="0"/>
      <dgm:spPr/>
    </dgm:pt>
    <dgm:pt modelId="{615EB8A4-BF14-4E70-A230-C1692EF81735}" type="pres">
      <dgm:prSet presAssocID="{88D5B74F-CB7B-4821-9EC1-4C7F80340CE6}" presName="parTx" presStyleLbl="alignNode1" presStyleIdx="3" presStyleCnt="4">
        <dgm:presLayoutVars>
          <dgm:chMax val="0"/>
          <dgm:chPref val="0"/>
          <dgm:bulletEnabled val="1"/>
        </dgm:presLayoutVars>
      </dgm:prSet>
      <dgm:spPr/>
      <dgm:t>
        <a:bodyPr/>
        <a:lstStyle/>
        <a:p>
          <a:endParaRPr lang="zh-CN" altLang="en-US"/>
        </a:p>
      </dgm:t>
    </dgm:pt>
    <dgm:pt modelId="{A1561A22-A0EC-4F44-9F77-B08691CC9482}" type="pres">
      <dgm:prSet presAssocID="{88D5B74F-CB7B-4821-9EC1-4C7F80340CE6}" presName="desTx" presStyleLbl="alignAccFollowNode1" presStyleIdx="3" presStyleCnt="4">
        <dgm:presLayoutVars>
          <dgm:bulletEnabled val="1"/>
        </dgm:presLayoutVars>
      </dgm:prSet>
      <dgm:spPr/>
    </dgm:pt>
  </dgm:ptLst>
  <dgm:cxnLst>
    <dgm:cxn modelId="{3E01034D-8E1B-47A8-AD4B-E034DF66AC6D}" type="presOf" srcId="{613F4711-5140-4AFD-8AFE-250A693C168C}" destId="{68D03BD5-4B8A-4415-BA38-830B57843DDF}" srcOrd="0" destOrd="0" presId="urn:microsoft.com/office/officeart/2005/8/layout/hList1"/>
    <dgm:cxn modelId="{C6D32EC6-9B43-4CF1-B96D-D62904A3224D}" srcId="{0C6CA7BF-B3E3-420E-A476-AFDCD43DE467}" destId="{9D140236-BC76-4A0A-9F8E-1D3BAA642EEF}" srcOrd="0" destOrd="0" parTransId="{2B85E47F-A168-46F6-B3E6-DAEE90716AA9}" sibTransId="{E616B1A5-F488-47DE-9FD3-EA44DFC483C5}"/>
    <dgm:cxn modelId="{3D506B08-8EC8-4EEA-8DE1-5108FB3FA8D4}" srcId="{E0B8360B-1CF8-4FB5-AB58-8BACBF4B559F}" destId="{0C6CA7BF-B3E3-420E-A476-AFDCD43DE467}" srcOrd="0" destOrd="0" parTransId="{AC1A858F-6E74-4BD1-A0AE-785CBA8A4174}" sibTransId="{D935DCA8-ABFA-46AC-BF75-A7EC3CD88B1B}"/>
    <dgm:cxn modelId="{0746B191-084E-43E9-9CD3-F2A831D18D77}" type="presOf" srcId="{1D5E07E1-9577-4506-9E39-3FE78C318D67}" destId="{20760B2E-8AB5-4B6D-ABB2-7E5E45147C4F}" srcOrd="0" destOrd="0" presId="urn:microsoft.com/office/officeart/2005/8/layout/hList1"/>
    <dgm:cxn modelId="{ACD2B9BF-A058-427A-A501-983237AAD3E7}" type="presOf" srcId="{0C6CA7BF-B3E3-420E-A476-AFDCD43DE467}" destId="{4F08D6C9-E51F-451F-A088-768E3FE8D643}" srcOrd="0" destOrd="0" presId="urn:microsoft.com/office/officeart/2005/8/layout/hList1"/>
    <dgm:cxn modelId="{D4E48CB3-0556-43BB-AC48-7054E6E04454}" srcId="{E0B8360B-1CF8-4FB5-AB58-8BACBF4B559F}" destId="{88D5B74F-CB7B-4821-9EC1-4C7F80340CE6}" srcOrd="3" destOrd="0" parTransId="{4FA47D27-F03B-4282-ADB2-9EA36CAC3537}" sibTransId="{6BE141F8-9E86-4768-AB38-E04C0D2EFC1A}"/>
    <dgm:cxn modelId="{F3371DFF-C0E6-42C0-A75F-E04435F55FE5}" type="presOf" srcId="{88D5B74F-CB7B-4821-9EC1-4C7F80340CE6}" destId="{615EB8A4-BF14-4E70-A230-C1692EF81735}" srcOrd="0" destOrd="0" presId="urn:microsoft.com/office/officeart/2005/8/layout/hList1"/>
    <dgm:cxn modelId="{8E67AD11-6675-49CC-A394-5EE7FC4025FA}" srcId="{E0B8360B-1CF8-4FB5-AB58-8BACBF4B559F}" destId="{1D5E07E1-9577-4506-9E39-3FE78C318D67}" srcOrd="2" destOrd="0" parTransId="{D985D8EC-8641-403F-821B-2498270B4C4F}" sibTransId="{6D8A48A8-5048-44EB-B64E-98D10227309F}"/>
    <dgm:cxn modelId="{9F30E3E0-BE43-435E-B8BC-BDD932458E78}" type="presOf" srcId="{E0B8360B-1CF8-4FB5-AB58-8BACBF4B559F}" destId="{8B7DA2CA-F26E-4971-8169-3E8728231D32}" srcOrd="0" destOrd="0" presId="urn:microsoft.com/office/officeart/2005/8/layout/hList1"/>
    <dgm:cxn modelId="{ED112C85-66F7-4022-8056-BC3F426C7870}" srcId="{BDC6C6A9-1E45-4732-8DCA-AB2BB28D6C3F}" destId="{A404E910-6D1E-4F35-A7FC-057A4D26176B}" srcOrd="0" destOrd="0" parTransId="{C5944540-BB9C-47E7-8F4F-DE90998AD355}" sibTransId="{EF62A736-B10A-4027-AFD8-B917BFE8EB3B}"/>
    <dgm:cxn modelId="{E330BA02-B2E2-4D7F-96A1-3C8B2DB5D380}" type="presOf" srcId="{BDC6C6A9-1E45-4732-8DCA-AB2BB28D6C3F}" destId="{E36CD9D4-33CE-4652-9E6F-F1FB72F7BB9A}" srcOrd="0" destOrd="0" presId="urn:microsoft.com/office/officeart/2005/8/layout/hList1"/>
    <dgm:cxn modelId="{DB762DC6-2B78-4AF7-823E-E8573DA692B9}" type="presOf" srcId="{9D140236-BC76-4A0A-9F8E-1D3BAA642EEF}" destId="{31D78076-70A5-472B-B9E5-96C5EB928C88}" srcOrd="0" destOrd="0" presId="urn:microsoft.com/office/officeart/2005/8/layout/hList1"/>
    <dgm:cxn modelId="{D6826028-739C-4CBF-B096-1C26855D58D2}" srcId="{88D5B74F-CB7B-4821-9EC1-4C7F80340CE6}" destId="{02823561-D188-4EA6-A49F-159D7A2B7B70}" srcOrd="0" destOrd="0" parTransId="{84C4C0B8-5DA2-4DA2-A025-4CCB7EAE58CD}" sibTransId="{B818D4EC-BE36-46AB-8BAA-507B68A45DEC}"/>
    <dgm:cxn modelId="{7B63A0D2-DC64-4153-B4EC-90D2702BFC96}" srcId="{1D5E07E1-9577-4506-9E39-3FE78C318D67}" destId="{613F4711-5140-4AFD-8AFE-250A693C168C}" srcOrd="0" destOrd="0" parTransId="{3D836B9E-DBE3-4F30-91DD-F2ED8377D95E}" sibTransId="{8A692A7E-74EE-4D7B-BC80-891941D309A0}"/>
    <dgm:cxn modelId="{D3069898-4854-4551-A52D-213B46C0D175}" srcId="{E0B8360B-1CF8-4FB5-AB58-8BACBF4B559F}" destId="{BDC6C6A9-1E45-4732-8DCA-AB2BB28D6C3F}" srcOrd="1" destOrd="0" parTransId="{8E58F535-4E81-49DB-BBED-A379C3829FDD}" sibTransId="{39356495-BFF9-4415-BD43-F8DB813BC201}"/>
    <dgm:cxn modelId="{6D5358C1-F668-415C-A085-E723FC6FD435}" type="presOf" srcId="{02823561-D188-4EA6-A49F-159D7A2B7B70}" destId="{A1561A22-A0EC-4F44-9F77-B08691CC9482}" srcOrd="0" destOrd="0" presId="urn:microsoft.com/office/officeart/2005/8/layout/hList1"/>
    <dgm:cxn modelId="{02A57594-964B-4A15-8F38-B8094CEB228B}" type="presOf" srcId="{A404E910-6D1E-4F35-A7FC-057A4D26176B}" destId="{1729FB89-2E95-42D6-BB59-F534FD983139}" srcOrd="0" destOrd="0" presId="urn:microsoft.com/office/officeart/2005/8/layout/hList1"/>
    <dgm:cxn modelId="{F7650BA0-A9CE-45FA-BDC4-FFECA080F37D}" type="presParOf" srcId="{8B7DA2CA-F26E-4971-8169-3E8728231D32}" destId="{9A2585D1-4B75-4BE9-9611-130DD9B363FD}" srcOrd="0" destOrd="0" presId="urn:microsoft.com/office/officeart/2005/8/layout/hList1"/>
    <dgm:cxn modelId="{8FFA8B6F-CFF3-4FDC-BD40-47E3903E62D9}" type="presParOf" srcId="{9A2585D1-4B75-4BE9-9611-130DD9B363FD}" destId="{4F08D6C9-E51F-451F-A088-768E3FE8D643}" srcOrd="0" destOrd="0" presId="urn:microsoft.com/office/officeart/2005/8/layout/hList1"/>
    <dgm:cxn modelId="{93CE35B6-B66D-4866-BD38-B136683794CB}" type="presParOf" srcId="{9A2585D1-4B75-4BE9-9611-130DD9B363FD}" destId="{31D78076-70A5-472B-B9E5-96C5EB928C88}" srcOrd="1" destOrd="0" presId="urn:microsoft.com/office/officeart/2005/8/layout/hList1"/>
    <dgm:cxn modelId="{3C53A642-2715-431D-94C7-443CD3871CF3}" type="presParOf" srcId="{8B7DA2CA-F26E-4971-8169-3E8728231D32}" destId="{B0BBB33A-A3FB-4769-9A51-D39681666806}" srcOrd="1" destOrd="0" presId="urn:microsoft.com/office/officeart/2005/8/layout/hList1"/>
    <dgm:cxn modelId="{7C5E7F60-130E-4689-88B9-64CFD76F851F}" type="presParOf" srcId="{8B7DA2CA-F26E-4971-8169-3E8728231D32}" destId="{F420A71A-7328-4866-988E-D676D3B48560}" srcOrd="2" destOrd="0" presId="urn:microsoft.com/office/officeart/2005/8/layout/hList1"/>
    <dgm:cxn modelId="{24128352-0FDC-4325-A59C-CA2FF72BAE8E}" type="presParOf" srcId="{F420A71A-7328-4866-988E-D676D3B48560}" destId="{E36CD9D4-33CE-4652-9E6F-F1FB72F7BB9A}" srcOrd="0" destOrd="0" presId="urn:microsoft.com/office/officeart/2005/8/layout/hList1"/>
    <dgm:cxn modelId="{8386F852-C772-4E77-B0B1-90D7DDAB82B1}" type="presParOf" srcId="{F420A71A-7328-4866-988E-D676D3B48560}" destId="{1729FB89-2E95-42D6-BB59-F534FD983139}" srcOrd="1" destOrd="0" presId="urn:microsoft.com/office/officeart/2005/8/layout/hList1"/>
    <dgm:cxn modelId="{FECD0A5B-5FC2-4CA8-9338-5B50BA7FD0BE}" type="presParOf" srcId="{8B7DA2CA-F26E-4971-8169-3E8728231D32}" destId="{4EB66A46-4785-460F-9553-8D5C48D86FD8}" srcOrd="3" destOrd="0" presId="urn:microsoft.com/office/officeart/2005/8/layout/hList1"/>
    <dgm:cxn modelId="{AC4FCBC8-5AA4-47D1-890F-8160BFBE8A7A}" type="presParOf" srcId="{8B7DA2CA-F26E-4971-8169-3E8728231D32}" destId="{7A3AFA7C-0056-4B21-831C-4BF8CD8A7DBA}" srcOrd="4" destOrd="0" presId="urn:microsoft.com/office/officeart/2005/8/layout/hList1"/>
    <dgm:cxn modelId="{519832BE-BB7D-4D7E-8B26-F10EC15872CA}" type="presParOf" srcId="{7A3AFA7C-0056-4B21-831C-4BF8CD8A7DBA}" destId="{20760B2E-8AB5-4B6D-ABB2-7E5E45147C4F}" srcOrd="0" destOrd="0" presId="urn:microsoft.com/office/officeart/2005/8/layout/hList1"/>
    <dgm:cxn modelId="{30AB39C9-EB3D-4137-9448-AE49F9D31AD6}" type="presParOf" srcId="{7A3AFA7C-0056-4B21-831C-4BF8CD8A7DBA}" destId="{68D03BD5-4B8A-4415-BA38-830B57843DDF}" srcOrd="1" destOrd="0" presId="urn:microsoft.com/office/officeart/2005/8/layout/hList1"/>
    <dgm:cxn modelId="{B6951642-16BC-4655-9B5B-900875E6AE33}" type="presParOf" srcId="{8B7DA2CA-F26E-4971-8169-3E8728231D32}" destId="{9BF04313-D767-4553-8CC2-89B8A7FB5831}" srcOrd="5" destOrd="0" presId="urn:microsoft.com/office/officeart/2005/8/layout/hList1"/>
    <dgm:cxn modelId="{9F13317D-3E19-496A-AA06-CFA00713CD20}" type="presParOf" srcId="{8B7DA2CA-F26E-4971-8169-3E8728231D32}" destId="{F747DB48-21A5-4993-B398-2DD8B77ADAB8}" srcOrd="6" destOrd="0" presId="urn:microsoft.com/office/officeart/2005/8/layout/hList1"/>
    <dgm:cxn modelId="{D6CD88E5-5E0C-4D75-867D-3D796319B091}" type="presParOf" srcId="{F747DB48-21A5-4993-B398-2DD8B77ADAB8}" destId="{615EB8A4-BF14-4E70-A230-C1692EF81735}" srcOrd="0" destOrd="0" presId="urn:microsoft.com/office/officeart/2005/8/layout/hList1"/>
    <dgm:cxn modelId="{36DE0659-5F46-4BC7-8554-37EAF9ED6799}" type="presParOf" srcId="{F747DB48-21A5-4993-B398-2DD8B77ADAB8}" destId="{A1561A22-A0EC-4F44-9F77-B08691CC9482}" srcOrd="1" destOrd="0" presId="urn:microsoft.com/office/officeart/2005/8/layout/h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2F5D4FE-202B-4E37-A129-E0505990B2F3}"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zh-CN" altLang="en-US"/>
        </a:p>
      </dgm:t>
    </dgm:pt>
    <dgm:pt modelId="{620AB518-2520-4D42-A535-2CF64600C0FD}">
      <dgm:prSet/>
      <dgm:spPr/>
      <dgm:t>
        <a:bodyPr/>
        <a:lstStyle/>
        <a:p>
          <a:pPr rtl="0"/>
          <a:r>
            <a:rPr lang="zh-CN" b="0" dirty="0" smtClean="0">
              <a:latin typeface="微软雅黑" panose="020B0503020204020204" pitchFamily="34" charset="-122"/>
              <a:ea typeface="微软雅黑" panose="020B0503020204020204" pitchFamily="34" charset="-122"/>
            </a:rPr>
            <a:t>（一）制定主体不同</a:t>
          </a:r>
          <a:endParaRPr lang="zh-CN" dirty="0">
            <a:latin typeface="微软雅黑" panose="020B0503020204020204" pitchFamily="34" charset="-122"/>
            <a:ea typeface="微软雅黑" panose="020B0503020204020204" pitchFamily="34" charset="-122"/>
          </a:endParaRPr>
        </a:p>
      </dgm:t>
    </dgm:pt>
    <dgm:pt modelId="{9A03D213-AAF8-479F-9B61-033C233B9238}" cxnId="{DD343E4E-99EE-49C5-90F4-A28C9C9B0FE9}"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2E19033E-E742-40C0-9677-B3DF2E7F6EDD}" cxnId="{DD343E4E-99EE-49C5-90F4-A28C9C9B0FE9}"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5F6433D1-A5E8-464A-A3E5-3C8C601D9B17}">
      <dgm:prSet phldr="0" custT="1"/>
      <dgm:spPr/>
      <dgm:t>
        <a:bodyPr vert="horz" wrap="square"/>
        <a:p>
          <a:pPr rtl="0">
            <a:lnSpc>
              <a:spcPct val="100000"/>
            </a:lnSpc>
            <a:spcBef>
              <a:spcPct val="0"/>
            </a:spcBef>
            <a:spcAft>
              <a:spcPct val="15000"/>
            </a:spcAft>
          </a:pPr>
          <a:r>
            <a:rPr lang="zh-CN" sz="1000" b="0" dirty="0" smtClean="0">
              <a:latin typeface="微软雅黑" panose="020B0503020204020204" pitchFamily="34" charset="-122"/>
              <a:ea typeface="微软雅黑" panose="020B0503020204020204" pitchFamily="34" charset="-122"/>
            </a:rPr>
            <a:t>教育法规是由国家权力机关和国家行政机关按法定程序制定</a:t>
          </a:r>
          <a:r>
            <a:rPr lang="zh-CN" sz="1000" b="0" smtClean="0">
              <a:latin typeface="微软雅黑" panose="020B0503020204020204" pitchFamily="34" charset="-122"/>
              <a:ea typeface="微软雅黑" panose="020B0503020204020204" pitchFamily="34" charset="-122"/>
            </a:rPr>
            <a:t>的;教育政策的制定既可以是政党组织，也可以是国家立法机关和国家行政机关。(政策的范围更广)</a:t>
          </a:r>
          <a:r>
            <a:rPr lang="zh-CN" sz="1000" b="0" dirty="0" smtClean="0">
              <a:latin typeface="微软雅黑" panose="020B0503020204020204" pitchFamily="34" charset="-122"/>
              <a:ea typeface="微软雅黑" panose="020B0503020204020204" pitchFamily="34" charset="-122"/>
            </a:rPr>
            <a:t/>
          </a:r>
          <a:endParaRPr lang="zh-CN" sz="1000" b="0" dirty="0" smtClean="0">
            <a:latin typeface="微软雅黑" panose="020B0503020204020204" pitchFamily="34" charset="-122"/>
            <a:ea typeface="微软雅黑" panose="020B0503020204020204" pitchFamily="34" charset="-122"/>
          </a:endParaRPr>
        </a:p>
      </dgm:t>
    </dgm:pt>
    <dgm:pt modelId="{63D78B95-0A01-4CD0-A1E7-A7465710816E}" cxnId="{B18BE316-9682-4325-8E64-03DC3689226B}"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806F24FB-AFBD-46C6-9A65-8E031E553872}" cxnId="{B18BE316-9682-4325-8E64-03DC3689226B}"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4C01A844-5D90-4642-834F-2D37FD50759F}">
      <dgm:prSet/>
      <dgm:spPr/>
      <dgm:t>
        <a:bodyPr/>
        <a:lstStyle/>
        <a:p>
          <a:pPr rtl="0"/>
          <a:r>
            <a:rPr lang="zh-CN" b="0" dirty="0" smtClean="0">
              <a:latin typeface="微软雅黑" panose="020B0503020204020204" pitchFamily="34" charset="-122"/>
              <a:ea typeface="微软雅黑" panose="020B0503020204020204" pitchFamily="34" charset="-122"/>
            </a:rPr>
            <a:t>（二）执行方式不同</a:t>
          </a:r>
          <a:endParaRPr lang="zh-CN" dirty="0">
            <a:latin typeface="微软雅黑" panose="020B0503020204020204" pitchFamily="34" charset="-122"/>
            <a:ea typeface="微软雅黑" panose="020B0503020204020204" pitchFamily="34" charset="-122"/>
          </a:endParaRPr>
        </a:p>
      </dgm:t>
    </dgm:pt>
    <dgm:pt modelId="{C713492B-4655-460B-9451-75C366353183}" cxnId="{8F1669F0-11E8-4D8C-B854-9446600E011C}"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7CED94D8-9252-47BE-9B4F-AD3DB1DC1FEE}" cxnId="{8F1669F0-11E8-4D8C-B854-9446600E011C}"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31471D90-B5D7-46B1-90F7-50AF50582CD9}">
      <dgm:prSet/>
      <dgm:spPr/>
      <dgm:t>
        <a:bodyPr/>
        <a:lstStyle/>
        <a:p>
          <a:pPr rtl="0"/>
          <a:r>
            <a:rPr lang="zh-CN" b="0" dirty="0" smtClean="0">
              <a:latin typeface="微软雅黑" panose="020B0503020204020204" pitchFamily="34" charset="-122"/>
              <a:ea typeface="微软雅黑" panose="020B0503020204020204" pitchFamily="34" charset="-122"/>
            </a:rPr>
            <a:t>教育法规的执行是以国家的强制力为后盾的，任何组织和个人都必须遵守，不得</a:t>
          </a:r>
          <a:r>
            <a:rPr lang="zh-CN" b="0" smtClean="0">
              <a:latin typeface="微软雅黑" panose="020B0503020204020204" pitchFamily="34" charset="-122"/>
              <a:ea typeface="微软雅黑" panose="020B0503020204020204" pitchFamily="34" charset="-122"/>
            </a:rPr>
            <a:t>违反;教育政策的执行方式主要是依靠行政力量或党的纪律，运用号召、宣传、教育、解释、动员等方式贯彻实施，其强制力是有限的。</a:t>
          </a:r>
          <a:endParaRPr lang="zh-CN" dirty="0">
            <a:latin typeface="微软雅黑" panose="020B0503020204020204" pitchFamily="34" charset="-122"/>
            <a:ea typeface="微软雅黑" panose="020B0503020204020204" pitchFamily="34" charset="-122"/>
          </a:endParaRPr>
        </a:p>
      </dgm:t>
    </dgm:pt>
    <dgm:pt modelId="{54A88E57-E089-490F-89E5-72A7C555050F}" cxnId="{136FA470-7333-4361-B971-EF3C2B51C8DA}"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0420309F-FCBD-47E6-9CF6-AC7D31A1F46B}" cxnId="{136FA470-7333-4361-B971-EF3C2B51C8DA}"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A6427C3D-E5D5-4128-9005-B589642C426D}">
      <dgm:prSet/>
      <dgm:spPr/>
      <dgm:t>
        <a:bodyPr/>
        <a:lstStyle/>
        <a:p>
          <a:pPr rtl="0"/>
          <a:r>
            <a:rPr lang="zh-CN" b="0" smtClean="0">
              <a:latin typeface="微软雅黑" panose="020B0503020204020204" pitchFamily="34" charset="-122"/>
              <a:ea typeface="微软雅黑" panose="020B0503020204020204" pitchFamily="34" charset="-122"/>
            </a:rPr>
            <a:t>（三）规范效力不同</a:t>
          </a:r>
          <a:endParaRPr lang="zh-CN">
            <a:latin typeface="微软雅黑" panose="020B0503020204020204" pitchFamily="34" charset="-122"/>
            <a:ea typeface="微软雅黑" panose="020B0503020204020204" pitchFamily="34" charset="-122"/>
          </a:endParaRPr>
        </a:p>
      </dgm:t>
    </dgm:pt>
    <dgm:pt modelId="{405D9313-50A4-48A4-880E-01A560197D52}" cxnId="{5E4BD0EC-468C-4B02-9B75-F2E0B1E1A7AF}"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9CB18A86-0EE8-4732-A013-82CC6191855B}" cxnId="{5E4BD0EC-468C-4B02-9B75-F2E0B1E1A7AF}"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7A3CDC5C-8004-4B6A-AA99-EEDB57692F9F}">
      <dgm:prSet/>
      <dgm:spPr/>
      <dgm:t>
        <a:bodyPr/>
        <a:lstStyle/>
        <a:p>
          <a:pPr rtl="0"/>
          <a:r>
            <a:rPr lang="zh-CN" b="0" dirty="0" smtClean="0">
              <a:latin typeface="微软雅黑" panose="020B0503020204020204" pitchFamily="34" charset="-122"/>
              <a:ea typeface="微软雅黑" panose="020B0503020204020204" pitchFamily="34" charset="-122"/>
            </a:rPr>
            <a:t>法规是在总结执行政策的实践经验的基础上而制定的一种特殊的行为准则，其规定明确而具体。教育法规是一种社会规范，规定了人们的权利和义务;教育政策的规范效力显得比较复杂，由国家立法机关和国家行政机关制定的教育政策有普遍的约束力，但由政党机关制定的教育政策规范效力则只对政党组织及其党员有效。(约束力有限)</a:t>
          </a:r>
          <a:endParaRPr lang="zh-CN" dirty="0">
            <a:latin typeface="微软雅黑" panose="020B0503020204020204" pitchFamily="34" charset="-122"/>
            <a:ea typeface="微软雅黑" panose="020B0503020204020204" pitchFamily="34" charset="-122"/>
          </a:endParaRPr>
        </a:p>
      </dgm:t>
    </dgm:pt>
    <dgm:pt modelId="{19884050-3F90-4696-9CF2-AF7B194408D3}" cxnId="{31BE843C-B272-4653-983B-B2D445AEFD61}"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5EDF157C-CC44-4D6A-8C5E-122A1013B043}" cxnId="{31BE843C-B272-4653-983B-B2D445AEFD61}"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96BB1C2D-3E6E-441C-92F1-3F46A14DD0AD}">
      <dgm:prSet/>
      <dgm:spPr/>
      <dgm:t>
        <a:bodyPr/>
        <a:lstStyle/>
        <a:p>
          <a:pPr rtl="0"/>
          <a:r>
            <a:rPr lang="zh-CN" b="0" smtClean="0">
              <a:latin typeface="微软雅黑" panose="020B0503020204020204" pitchFamily="34" charset="-122"/>
              <a:ea typeface="微软雅黑" panose="020B0503020204020204" pitchFamily="34" charset="-122"/>
            </a:rPr>
            <a:t>（四）调整和适用的范围不同</a:t>
          </a:r>
          <a:endParaRPr lang="zh-CN">
            <a:latin typeface="微软雅黑" panose="020B0503020204020204" pitchFamily="34" charset="-122"/>
            <a:ea typeface="微软雅黑" panose="020B0503020204020204" pitchFamily="34" charset="-122"/>
          </a:endParaRPr>
        </a:p>
      </dgm:t>
    </dgm:pt>
    <dgm:pt modelId="{5C2E808C-97C8-4F98-9E59-A66569BB3A63}" cxnId="{84A5C80C-A006-4928-90EE-508FD3F7ABDA}"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68E5042E-87FB-4202-88F4-C9715506F1FB}" cxnId="{84A5C80C-A006-4928-90EE-508FD3F7ABDA}"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6080E210-800D-415C-8589-9554698423FC}">
      <dgm:prSet/>
      <dgm:spPr/>
      <dgm:t>
        <a:bodyPr/>
        <a:lstStyle/>
        <a:p>
          <a:pPr rtl="0"/>
          <a:r>
            <a:rPr lang="zh-CN" b="0" dirty="0" smtClean="0">
              <a:latin typeface="微软雅黑" panose="020B0503020204020204" pitchFamily="34" charset="-122"/>
              <a:ea typeface="微软雅黑" panose="020B0503020204020204" pitchFamily="34" charset="-122"/>
            </a:rPr>
            <a:t>教育政策制定的灵活性(如疫情期间免除求援车辆的过路费)和及时性决定了教育政策调整的范围更广泛，它可以渗透到教育领域的各个方面发挥其调节和规范</a:t>
          </a:r>
          <a:r>
            <a:rPr lang="zh-CN" b="0" smtClean="0">
              <a:latin typeface="微软雅黑" panose="020B0503020204020204" pitchFamily="34" charset="-122"/>
              <a:ea typeface="微软雅黑" panose="020B0503020204020204" pitchFamily="34" charset="-122"/>
            </a:rPr>
            <a:t>作用;教育法规则更具有稳定性和长效性(不会朝令夕改)，所以其调整的范围要相对小一些，主要是教育活动的根本方面和教育的基本关系，如教育权利和义务等。</a:t>
          </a:r>
          <a:endParaRPr lang="zh-CN" dirty="0">
            <a:latin typeface="微软雅黑" panose="020B0503020204020204" pitchFamily="34" charset="-122"/>
            <a:ea typeface="微软雅黑" panose="020B0503020204020204" pitchFamily="34" charset="-122"/>
          </a:endParaRPr>
        </a:p>
      </dgm:t>
    </dgm:pt>
    <dgm:pt modelId="{DD5AD8D4-407E-481B-A50C-B9E873BE7959}" cxnId="{0710C6A0-2320-49AD-87B3-E182A8B389CD}"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965CBEC3-905B-4E1C-B921-309A5DC9DCDE}" cxnId="{0710C6A0-2320-49AD-87B3-E182A8B389CD}"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333256A1-86CE-4267-9A4D-CE20AC6A5892}">
      <dgm:prSet/>
      <dgm:spPr/>
      <dgm:t>
        <a:bodyPr/>
        <a:lstStyle/>
        <a:p>
          <a:pPr rtl="0"/>
          <a:r>
            <a:rPr lang="zh-CN" b="0" smtClean="0">
              <a:latin typeface="微软雅黑" panose="020B0503020204020204" pitchFamily="34" charset="-122"/>
              <a:ea typeface="微软雅黑" panose="020B0503020204020204" pitchFamily="34" charset="-122"/>
            </a:rPr>
            <a:t>（五）要解决问题的性质不同</a:t>
          </a:r>
          <a:endParaRPr lang="zh-CN">
            <a:latin typeface="微软雅黑" panose="020B0503020204020204" pitchFamily="34" charset="-122"/>
            <a:ea typeface="微软雅黑" panose="020B0503020204020204" pitchFamily="34" charset="-122"/>
          </a:endParaRPr>
        </a:p>
      </dgm:t>
    </dgm:pt>
    <dgm:pt modelId="{9FAF4A73-AD47-4B7A-A48D-92B5E130C1FD}" cxnId="{D9A6873E-9528-487A-868D-82EED079B49B}"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7EB67581-FD9F-4346-8DBF-A85FF0A98891}" cxnId="{D9A6873E-9528-487A-868D-82EED079B49B}"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07C06BC9-3E18-4E65-959B-79EB54215364}">
      <dgm:prSet/>
      <dgm:spPr/>
      <dgm:t>
        <a:bodyPr/>
        <a:lstStyle/>
        <a:p>
          <a:pPr rtl="0"/>
          <a:r>
            <a:rPr lang="zh-CN" b="0" dirty="0" smtClean="0">
              <a:latin typeface="微软雅黑" panose="020B0503020204020204" pitchFamily="34" charset="-122"/>
              <a:ea typeface="微软雅黑" panose="020B0503020204020204" pitchFamily="34" charset="-122"/>
            </a:rPr>
            <a:t>对于那些急于解决的、暂时的、尚未定型的教育问题，采取制定政策的方式去协调和解决(灵活)为好;</a:t>
          </a:r>
          <a:endParaRPr lang="zh-CN" dirty="0">
            <a:latin typeface="微软雅黑" panose="020B0503020204020204" pitchFamily="34" charset="-122"/>
            <a:ea typeface="微软雅黑" panose="020B0503020204020204" pitchFamily="34" charset="-122"/>
          </a:endParaRPr>
        </a:p>
      </dgm:t>
    </dgm:pt>
    <dgm:pt modelId="{008DD67F-584A-4D62-96F8-5E626C1C272E}" cxnId="{776D93B2-4A3C-496B-AAEA-BA8639A711C0}" type="parTrans">
      <dgm:prSet/>
      <dgm:spPr/>
      <dgm:t>
        <a:bodyPr/>
        <a:lstStyle/>
        <a:p>
          <a:endParaRPr lang="zh-CN" altLang="en-US">
            <a:latin typeface="微软雅黑" panose="020B0503020204020204" pitchFamily="34" charset="-122"/>
            <a:ea typeface="微软雅黑" panose="020B0503020204020204" pitchFamily="34" charset="-122"/>
          </a:endParaRPr>
        </a:p>
      </dgm:t>
    </dgm:pt>
    <dgm:pt modelId="{51FDD88D-F43F-4123-853F-ABC70AA03AB6}" cxnId="{776D93B2-4A3C-496B-AAEA-BA8639A711C0}" type="sibTrans">
      <dgm:prSet/>
      <dgm:spPr/>
      <dgm:t>
        <a:bodyPr/>
        <a:lstStyle/>
        <a:p>
          <a:endParaRPr lang="zh-CN" altLang="en-US">
            <a:latin typeface="微软雅黑" panose="020B0503020204020204" pitchFamily="34" charset="-122"/>
            <a:ea typeface="微软雅黑" panose="020B0503020204020204" pitchFamily="34" charset="-122"/>
          </a:endParaRPr>
        </a:p>
      </dgm:t>
    </dgm:pt>
    <dgm:pt modelId="{B30AB3B4-6C52-4021-9D4F-23E8BFEB5134}" type="pres">
      <dgm:prSet presAssocID="{52F5D4FE-202B-4E37-A129-E0505990B2F3}" presName="linear" presStyleCnt="0">
        <dgm:presLayoutVars>
          <dgm:dir/>
          <dgm:animLvl val="lvl"/>
          <dgm:resizeHandles val="exact"/>
        </dgm:presLayoutVars>
      </dgm:prSet>
      <dgm:spPr/>
    </dgm:pt>
    <dgm:pt modelId="{8ED2F366-E3B3-4BE3-B4C8-801F0A2ED772}" type="pres">
      <dgm:prSet presAssocID="{620AB518-2520-4D42-A535-2CF64600C0FD}" presName="parentLin" presStyleCnt="0"/>
      <dgm:spPr/>
    </dgm:pt>
    <dgm:pt modelId="{320B7F68-E75A-4ED2-9343-1F61342E44F4}" type="pres">
      <dgm:prSet presAssocID="{620AB518-2520-4D42-A535-2CF64600C0FD}" presName="parentLeftMargin" presStyleCnt="0"/>
      <dgm:spPr/>
    </dgm:pt>
    <dgm:pt modelId="{11926F30-6F52-49E6-A478-F860DB39875E}" type="pres">
      <dgm:prSet presAssocID="{620AB518-2520-4D42-A535-2CF64600C0FD}" presName="parentText" presStyleLbl="node1" presStyleIdx="0" presStyleCnt="5">
        <dgm:presLayoutVars>
          <dgm:chMax val="0"/>
          <dgm:bulletEnabled val="1"/>
        </dgm:presLayoutVars>
      </dgm:prSet>
      <dgm:spPr/>
    </dgm:pt>
    <dgm:pt modelId="{877A8411-6E52-40D7-ABC1-F7C902DBE25C}" type="pres">
      <dgm:prSet presAssocID="{620AB518-2520-4D42-A535-2CF64600C0FD}" presName="negativeSpace" presStyleCnt="0"/>
      <dgm:spPr/>
    </dgm:pt>
    <dgm:pt modelId="{A9158460-DC41-4FB9-9A8E-265BC5B92696}" type="pres">
      <dgm:prSet presAssocID="{620AB518-2520-4D42-A535-2CF64600C0FD}" presName="childText" presStyleLbl="conFgAcc1" presStyleIdx="0" presStyleCnt="5">
        <dgm:presLayoutVars>
          <dgm:bulletEnabled val="1"/>
        </dgm:presLayoutVars>
      </dgm:prSet>
      <dgm:spPr/>
    </dgm:pt>
    <dgm:pt modelId="{7E794F3C-BDDD-4BAE-94F9-147C5526431B}" type="pres">
      <dgm:prSet presAssocID="{2E19033E-E742-40C0-9677-B3DF2E7F6EDD}" presName="spaceBetweenRectangles" presStyleCnt="0"/>
      <dgm:spPr/>
    </dgm:pt>
    <dgm:pt modelId="{9742FD3D-4416-4E73-A8CC-F6194142DABB}" type="pres">
      <dgm:prSet presAssocID="{4C01A844-5D90-4642-834F-2D37FD50759F}" presName="parentLin" presStyleCnt="0"/>
      <dgm:spPr/>
    </dgm:pt>
    <dgm:pt modelId="{F92957D5-93F9-40FB-8F1A-C2DDDDC34592}" type="pres">
      <dgm:prSet presAssocID="{4C01A844-5D90-4642-834F-2D37FD50759F}" presName="parentLeftMargin" presStyleCnt="0"/>
      <dgm:spPr/>
    </dgm:pt>
    <dgm:pt modelId="{22234F8B-F9EA-4840-8CB2-3A9C07111571}" type="pres">
      <dgm:prSet presAssocID="{4C01A844-5D90-4642-834F-2D37FD50759F}" presName="parentText" presStyleLbl="node1" presStyleIdx="1" presStyleCnt="5">
        <dgm:presLayoutVars>
          <dgm:chMax val="0"/>
          <dgm:bulletEnabled val="1"/>
        </dgm:presLayoutVars>
      </dgm:prSet>
      <dgm:spPr/>
    </dgm:pt>
    <dgm:pt modelId="{CA348039-FBCC-4674-966F-442244ECAFAF}" type="pres">
      <dgm:prSet presAssocID="{4C01A844-5D90-4642-834F-2D37FD50759F}" presName="negativeSpace" presStyleCnt="0"/>
      <dgm:spPr/>
    </dgm:pt>
    <dgm:pt modelId="{B8A15DA0-6C86-432A-814B-E65733511296}" type="pres">
      <dgm:prSet presAssocID="{4C01A844-5D90-4642-834F-2D37FD50759F}" presName="childText" presStyleLbl="conFgAcc1" presStyleIdx="1" presStyleCnt="5">
        <dgm:presLayoutVars>
          <dgm:bulletEnabled val="1"/>
        </dgm:presLayoutVars>
      </dgm:prSet>
      <dgm:spPr/>
    </dgm:pt>
    <dgm:pt modelId="{4D8FD95F-C753-4A4A-BD90-FBE6F46030E2}" type="pres">
      <dgm:prSet presAssocID="{7CED94D8-9252-47BE-9B4F-AD3DB1DC1FEE}" presName="spaceBetweenRectangles" presStyleCnt="0"/>
      <dgm:spPr/>
    </dgm:pt>
    <dgm:pt modelId="{131A1825-DF5C-45F6-A8F6-7AD34D180037}" type="pres">
      <dgm:prSet presAssocID="{A6427C3D-E5D5-4128-9005-B589642C426D}" presName="parentLin" presStyleCnt="0"/>
      <dgm:spPr/>
    </dgm:pt>
    <dgm:pt modelId="{50887194-825C-4715-8AD6-06719A7B2EF0}" type="pres">
      <dgm:prSet presAssocID="{A6427C3D-E5D5-4128-9005-B589642C426D}" presName="parentLeftMargin" presStyleCnt="0"/>
      <dgm:spPr/>
    </dgm:pt>
    <dgm:pt modelId="{99C467E7-8ED4-4E3E-8059-F12F2EC745BD}" type="pres">
      <dgm:prSet presAssocID="{A6427C3D-E5D5-4128-9005-B589642C426D}" presName="parentText" presStyleLbl="node1" presStyleIdx="2" presStyleCnt="5">
        <dgm:presLayoutVars>
          <dgm:chMax val="0"/>
          <dgm:bulletEnabled val="1"/>
        </dgm:presLayoutVars>
      </dgm:prSet>
      <dgm:spPr/>
    </dgm:pt>
    <dgm:pt modelId="{53F6B21E-2AB2-40C3-A34D-038D9C3801ED}" type="pres">
      <dgm:prSet presAssocID="{A6427C3D-E5D5-4128-9005-B589642C426D}" presName="negativeSpace" presStyleCnt="0"/>
      <dgm:spPr/>
    </dgm:pt>
    <dgm:pt modelId="{8B7B3787-1BB7-483E-9286-2CBE3D65CC6F}" type="pres">
      <dgm:prSet presAssocID="{A6427C3D-E5D5-4128-9005-B589642C426D}" presName="childText" presStyleLbl="conFgAcc1" presStyleIdx="2" presStyleCnt="5">
        <dgm:presLayoutVars>
          <dgm:bulletEnabled val="1"/>
        </dgm:presLayoutVars>
      </dgm:prSet>
      <dgm:spPr/>
    </dgm:pt>
    <dgm:pt modelId="{0E2D073B-CB43-4829-9737-C311FD84F4E7}" type="pres">
      <dgm:prSet presAssocID="{9CB18A86-0EE8-4732-A013-82CC6191855B}" presName="spaceBetweenRectangles" presStyleCnt="0"/>
      <dgm:spPr/>
    </dgm:pt>
    <dgm:pt modelId="{DAD106F9-82AA-412F-9F9C-E772E5FBE53D}" type="pres">
      <dgm:prSet presAssocID="{96BB1C2D-3E6E-441C-92F1-3F46A14DD0AD}" presName="parentLin" presStyleCnt="0"/>
      <dgm:spPr/>
    </dgm:pt>
    <dgm:pt modelId="{434A27E5-DA13-4396-99B8-40D8B74E6AAA}" type="pres">
      <dgm:prSet presAssocID="{96BB1C2D-3E6E-441C-92F1-3F46A14DD0AD}" presName="parentLeftMargin" presStyleCnt="0"/>
      <dgm:spPr/>
    </dgm:pt>
    <dgm:pt modelId="{789E4045-3E07-4244-9052-31A8416E70BE}" type="pres">
      <dgm:prSet presAssocID="{96BB1C2D-3E6E-441C-92F1-3F46A14DD0AD}" presName="parentText" presStyleLbl="node1" presStyleIdx="3" presStyleCnt="5">
        <dgm:presLayoutVars>
          <dgm:chMax val="0"/>
          <dgm:bulletEnabled val="1"/>
        </dgm:presLayoutVars>
      </dgm:prSet>
      <dgm:spPr/>
    </dgm:pt>
    <dgm:pt modelId="{8255EF60-E891-4D3F-91C9-157805DEEA41}" type="pres">
      <dgm:prSet presAssocID="{96BB1C2D-3E6E-441C-92F1-3F46A14DD0AD}" presName="negativeSpace" presStyleCnt="0"/>
      <dgm:spPr/>
    </dgm:pt>
    <dgm:pt modelId="{F1703B28-5BC9-422F-AFC6-840384744AAC}" type="pres">
      <dgm:prSet presAssocID="{96BB1C2D-3E6E-441C-92F1-3F46A14DD0AD}" presName="childText" presStyleLbl="conFgAcc1" presStyleIdx="3" presStyleCnt="5">
        <dgm:presLayoutVars>
          <dgm:bulletEnabled val="1"/>
        </dgm:presLayoutVars>
      </dgm:prSet>
      <dgm:spPr/>
    </dgm:pt>
    <dgm:pt modelId="{5C399065-81E9-4ACF-9C8B-ADB95894C8C4}" type="pres">
      <dgm:prSet presAssocID="{68E5042E-87FB-4202-88F4-C9715506F1FB}" presName="spaceBetweenRectangles" presStyleCnt="0"/>
      <dgm:spPr/>
    </dgm:pt>
    <dgm:pt modelId="{381CC7DC-E51E-4A86-81E7-42AF037E2FF5}" type="pres">
      <dgm:prSet presAssocID="{333256A1-86CE-4267-9A4D-CE20AC6A5892}" presName="parentLin" presStyleCnt="0"/>
      <dgm:spPr/>
    </dgm:pt>
    <dgm:pt modelId="{078EFCB7-B740-4A8D-88FA-0A95BF03A3A1}" type="pres">
      <dgm:prSet presAssocID="{333256A1-86CE-4267-9A4D-CE20AC6A5892}" presName="parentLeftMargin" presStyleCnt="0"/>
      <dgm:spPr/>
    </dgm:pt>
    <dgm:pt modelId="{B85D7381-FB93-42E5-BAA4-BEE2471E348F}" type="pres">
      <dgm:prSet presAssocID="{333256A1-86CE-4267-9A4D-CE20AC6A5892}" presName="parentText" presStyleLbl="node1" presStyleIdx="4" presStyleCnt="5">
        <dgm:presLayoutVars>
          <dgm:chMax val="0"/>
          <dgm:bulletEnabled val="1"/>
        </dgm:presLayoutVars>
      </dgm:prSet>
      <dgm:spPr/>
    </dgm:pt>
    <dgm:pt modelId="{77D501AD-99D5-4FF3-9F76-B4A057150760}" type="pres">
      <dgm:prSet presAssocID="{333256A1-86CE-4267-9A4D-CE20AC6A5892}" presName="negativeSpace" presStyleCnt="0"/>
      <dgm:spPr/>
    </dgm:pt>
    <dgm:pt modelId="{1302FD02-8354-4A22-A9FC-C2874E2FDB94}" type="pres">
      <dgm:prSet presAssocID="{333256A1-86CE-4267-9A4D-CE20AC6A5892}" presName="childText" presStyleLbl="conFgAcc1" presStyleIdx="4" presStyleCnt="5">
        <dgm:presLayoutVars>
          <dgm:bulletEnabled val="1"/>
        </dgm:presLayoutVars>
      </dgm:prSet>
      <dgm:spPr/>
    </dgm:pt>
  </dgm:ptLst>
  <dgm:cxnLst>
    <dgm:cxn modelId="{DD343E4E-99EE-49C5-90F4-A28C9C9B0FE9}" srcId="{52F5D4FE-202B-4E37-A129-E0505990B2F3}" destId="{620AB518-2520-4D42-A535-2CF64600C0FD}" srcOrd="0" destOrd="0" parTransId="{9A03D213-AAF8-479F-9B61-033C233B9238}" sibTransId="{2E19033E-E742-40C0-9677-B3DF2E7F6EDD}"/>
    <dgm:cxn modelId="{B18BE316-9682-4325-8E64-03DC3689226B}" srcId="{620AB518-2520-4D42-A535-2CF64600C0FD}" destId="{5F6433D1-A5E8-464A-A3E5-3C8C601D9B17}" srcOrd="0" destOrd="0" parTransId="{63D78B95-0A01-4CD0-A1E7-A7465710816E}" sibTransId="{806F24FB-AFBD-46C6-9A65-8E031E553872}"/>
    <dgm:cxn modelId="{8F1669F0-11E8-4D8C-B854-9446600E011C}" srcId="{52F5D4FE-202B-4E37-A129-E0505990B2F3}" destId="{4C01A844-5D90-4642-834F-2D37FD50759F}" srcOrd="1" destOrd="0" parTransId="{C713492B-4655-460B-9451-75C366353183}" sibTransId="{7CED94D8-9252-47BE-9B4F-AD3DB1DC1FEE}"/>
    <dgm:cxn modelId="{136FA470-7333-4361-B971-EF3C2B51C8DA}" srcId="{4C01A844-5D90-4642-834F-2D37FD50759F}" destId="{31471D90-B5D7-46B1-90F7-50AF50582CD9}" srcOrd="0" destOrd="1" parTransId="{54A88E57-E089-490F-89E5-72A7C555050F}" sibTransId="{0420309F-FCBD-47E6-9CF6-AC7D31A1F46B}"/>
    <dgm:cxn modelId="{5E4BD0EC-468C-4B02-9B75-F2E0B1E1A7AF}" srcId="{52F5D4FE-202B-4E37-A129-E0505990B2F3}" destId="{A6427C3D-E5D5-4128-9005-B589642C426D}" srcOrd="2" destOrd="0" parTransId="{405D9313-50A4-48A4-880E-01A560197D52}" sibTransId="{9CB18A86-0EE8-4732-A013-82CC6191855B}"/>
    <dgm:cxn modelId="{31BE843C-B272-4653-983B-B2D445AEFD61}" srcId="{A6427C3D-E5D5-4128-9005-B589642C426D}" destId="{7A3CDC5C-8004-4B6A-AA99-EEDB57692F9F}" srcOrd="0" destOrd="2" parTransId="{19884050-3F90-4696-9CF2-AF7B194408D3}" sibTransId="{5EDF157C-CC44-4D6A-8C5E-122A1013B043}"/>
    <dgm:cxn modelId="{84A5C80C-A006-4928-90EE-508FD3F7ABDA}" srcId="{52F5D4FE-202B-4E37-A129-E0505990B2F3}" destId="{96BB1C2D-3E6E-441C-92F1-3F46A14DD0AD}" srcOrd="3" destOrd="0" parTransId="{5C2E808C-97C8-4F98-9E59-A66569BB3A63}" sibTransId="{68E5042E-87FB-4202-88F4-C9715506F1FB}"/>
    <dgm:cxn modelId="{0710C6A0-2320-49AD-87B3-E182A8B389CD}" srcId="{96BB1C2D-3E6E-441C-92F1-3F46A14DD0AD}" destId="{6080E210-800D-415C-8589-9554698423FC}" srcOrd="0" destOrd="3" parTransId="{DD5AD8D4-407E-481B-A50C-B9E873BE7959}" sibTransId="{965CBEC3-905B-4E1C-B921-309A5DC9DCDE}"/>
    <dgm:cxn modelId="{D9A6873E-9528-487A-868D-82EED079B49B}" srcId="{52F5D4FE-202B-4E37-A129-E0505990B2F3}" destId="{333256A1-86CE-4267-9A4D-CE20AC6A5892}" srcOrd="4" destOrd="0" parTransId="{9FAF4A73-AD47-4B7A-A48D-92B5E130C1FD}" sibTransId="{7EB67581-FD9F-4346-8DBF-A85FF0A98891}"/>
    <dgm:cxn modelId="{776D93B2-4A3C-496B-AAEA-BA8639A711C0}" srcId="{333256A1-86CE-4267-9A4D-CE20AC6A5892}" destId="{07C06BC9-3E18-4E65-959B-79EB54215364}" srcOrd="0" destOrd="4" parTransId="{008DD67F-584A-4D62-96F8-5E626C1C272E}" sibTransId="{51FDD88D-F43F-4123-853F-ABC70AA03AB6}"/>
    <dgm:cxn modelId="{797DF70A-5311-4E91-AE6D-3829D74E9DC6}" type="presOf" srcId="{52F5D4FE-202B-4E37-A129-E0505990B2F3}" destId="{B30AB3B4-6C52-4021-9D4F-23E8BFEB5134}" srcOrd="0" destOrd="0" presId="urn:microsoft.com/office/officeart/2005/8/layout/list1"/>
    <dgm:cxn modelId="{F39C45BD-A6B3-4969-954B-FD1C945CC65D}" type="presParOf" srcId="{B30AB3B4-6C52-4021-9D4F-23E8BFEB5134}" destId="{8ED2F366-E3B3-4BE3-B4C8-801F0A2ED772}" srcOrd="0" destOrd="0" presId="urn:microsoft.com/office/officeart/2005/8/layout/list1"/>
    <dgm:cxn modelId="{A61F3C86-676A-4A10-A46F-529838922F1F}" type="presParOf" srcId="{8ED2F366-E3B3-4BE3-B4C8-801F0A2ED772}" destId="{320B7F68-E75A-4ED2-9343-1F61342E44F4}" srcOrd="0" destOrd="0" presId="urn:microsoft.com/office/officeart/2005/8/layout/list1"/>
    <dgm:cxn modelId="{C9C8E59F-9BFF-4D93-B527-B7D4566960E9}" type="presOf" srcId="{620AB518-2520-4D42-A535-2CF64600C0FD}" destId="{320B7F68-E75A-4ED2-9343-1F61342E44F4}" srcOrd="0" destOrd="0" presId="urn:microsoft.com/office/officeart/2005/8/layout/list1"/>
    <dgm:cxn modelId="{11C52F44-A234-4CBF-9C01-C2C9A62E3B81}" type="presParOf" srcId="{8ED2F366-E3B3-4BE3-B4C8-801F0A2ED772}" destId="{11926F30-6F52-49E6-A478-F860DB39875E}" srcOrd="1" destOrd="0" presId="urn:microsoft.com/office/officeart/2005/8/layout/list1"/>
    <dgm:cxn modelId="{2ED35EA6-ACFF-44E6-87BE-54B6BC4B2A0C}" type="presOf" srcId="{620AB518-2520-4D42-A535-2CF64600C0FD}" destId="{11926F30-6F52-49E6-A478-F860DB39875E}" srcOrd="0" destOrd="0" presId="urn:microsoft.com/office/officeart/2005/8/layout/list1"/>
    <dgm:cxn modelId="{69D02B59-2304-4552-90BA-ED8B55CB3EA9}" type="presParOf" srcId="{B30AB3B4-6C52-4021-9D4F-23E8BFEB5134}" destId="{877A8411-6E52-40D7-ABC1-F7C902DBE25C}" srcOrd="1" destOrd="0" presId="urn:microsoft.com/office/officeart/2005/8/layout/list1"/>
    <dgm:cxn modelId="{AAD0BA9B-6EDB-4DE9-A129-4AA900F28DEF}" type="presParOf" srcId="{B30AB3B4-6C52-4021-9D4F-23E8BFEB5134}" destId="{A9158460-DC41-4FB9-9A8E-265BC5B92696}" srcOrd="2" destOrd="0" presId="urn:microsoft.com/office/officeart/2005/8/layout/list1"/>
    <dgm:cxn modelId="{F05E0C62-DBAF-439B-A81B-E9A787FB59ED}" type="presOf" srcId="{5F6433D1-A5E8-464A-A3E5-3C8C601D9B17}" destId="{A9158460-DC41-4FB9-9A8E-265BC5B92696}" srcOrd="0" destOrd="0" presId="urn:microsoft.com/office/officeart/2005/8/layout/list1"/>
    <dgm:cxn modelId="{702DAC95-D141-4944-B741-47D2EABC8A70}" type="presParOf" srcId="{B30AB3B4-6C52-4021-9D4F-23E8BFEB5134}" destId="{7E794F3C-BDDD-4BAE-94F9-147C5526431B}" srcOrd="3" destOrd="0" presId="urn:microsoft.com/office/officeart/2005/8/layout/list1"/>
    <dgm:cxn modelId="{081A9D5F-1871-4160-B863-16DA702BA778}" type="presParOf" srcId="{B30AB3B4-6C52-4021-9D4F-23E8BFEB5134}" destId="{9742FD3D-4416-4E73-A8CC-F6194142DABB}" srcOrd="4" destOrd="0" presId="urn:microsoft.com/office/officeart/2005/8/layout/list1"/>
    <dgm:cxn modelId="{3D85A155-2AF9-4A7B-BE80-9F1EDDB3957C}" type="presParOf" srcId="{9742FD3D-4416-4E73-A8CC-F6194142DABB}" destId="{F92957D5-93F9-40FB-8F1A-C2DDDDC34592}" srcOrd="0" destOrd="4" presId="urn:microsoft.com/office/officeart/2005/8/layout/list1"/>
    <dgm:cxn modelId="{DF3EBEF8-3A5E-475C-818B-1A3668E1DEF4}" type="presOf" srcId="{4C01A844-5D90-4642-834F-2D37FD50759F}" destId="{F92957D5-93F9-40FB-8F1A-C2DDDDC34592}" srcOrd="0" destOrd="0" presId="urn:microsoft.com/office/officeart/2005/8/layout/list1"/>
    <dgm:cxn modelId="{73DD2F27-976A-47EC-84D0-F8E389B67CB3}" type="presParOf" srcId="{9742FD3D-4416-4E73-A8CC-F6194142DABB}" destId="{22234F8B-F9EA-4840-8CB2-3A9C07111571}" srcOrd="1" destOrd="4" presId="urn:microsoft.com/office/officeart/2005/8/layout/list1"/>
    <dgm:cxn modelId="{DE3B0C9E-4CDA-453D-8C47-7BB5C026F26F}" type="presOf" srcId="{4C01A844-5D90-4642-834F-2D37FD50759F}" destId="{22234F8B-F9EA-4840-8CB2-3A9C07111571}" srcOrd="0" destOrd="0" presId="urn:microsoft.com/office/officeart/2005/8/layout/list1"/>
    <dgm:cxn modelId="{ABCD214D-AA87-42C8-A00A-294AAC62D8A8}" type="presParOf" srcId="{B30AB3B4-6C52-4021-9D4F-23E8BFEB5134}" destId="{CA348039-FBCC-4674-966F-442244ECAFAF}" srcOrd="5" destOrd="0" presId="urn:microsoft.com/office/officeart/2005/8/layout/list1"/>
    <dgm:cxn modelId="{1DFC28A2-DE90-4A41-828C-9609E3F2F21A}" type="presParOf" srcId="{B30AB3B4-6C52-4021-9D4F-23E8BFEB5134}" destId="{B8A15DA0-6C86-432A-814B-E65733511296}" srcOrd="6" destOrd="0" presId="urn:microsoft.com/office/officeart/2005/8/layout/list1"/>
    <dgm:cxn modelId="{538F7379-1B59-4311-8503-DBC0B0EBFE31}" type="presOf" srcId="{31471D90-B5D7-46B1-90F7-50AF50582CD9}" destId="{B8A15DA0-6C86-432A-814B-E65733511296}" srcOrd="0" destOrd="0" presId="urn:microsoft.com/office/officeart/2005/8/layout/list1"/>
    <dgm:cxn modelId="{6E7E2778-A55E-4541-BE0E-575CBDC161DB}" type="presParOf" srcId="{B30AB3B4-6C52-4021-9D4F-23E8BFEB5134}" destId="{4D8FD95F-C753-4A4A-BD90-FBE6F46030E2}" srcOrd="7" destOrd="0" presId="urn:microsoft.com/office/officeart/2005/8/layout/list1"/>
    <dgm:cxn modelId="{8D0F27A6-E5FF-4124-8704-9BEBD6D897FE}" type="presParOf" srcId="{B30AB3B4-6C52-4021-9D4F-23E8BFEB5134}" destId="{131A1825-DF5C-45F6-A8F6-7AD34D180037}" srcOrd="8" destOrd="0" presId="urn:microsoft.com/office/officeart/2005/8/layout/list1"/>
    <dgm:cxn modelId="{7B497444-F73D-4F41-BDB7-C38C98FAA179}" type="presParOf" srcId="{131A1825-DF5C-45F6-A8F6-7AD34D180037}" destId="{50887194-825C-4715-8AD6-06719A7B2EF0}" srcOrd="0" destOrd="8" presId="urn:microsoft.com/office/officeart/2005/8/layout/list1"/>
    <dgm:cxn modelId="{AAD72C4F-7EB4-4508-992E-636B476223C4}" type="presOf" srcId="{A6427C3D-E5D5-4128-9005-B589642C426D}" destId="{50887194-825C-4715-8AD6-06719A7B2EF0}" srcOrd="0" destOrd="0" presId="urn:microsoft.com/office/officeart/2005/8/layout/list1"/>
    <dgm:cxn modelId="{212681A4-E27C-451A-B572-505DB60802DE}" type="presParOf" srcId="{131A1825-DF5C-45F6-A8F6-7AD34D180037}" destId="{99C467E7-8ED4-4E3E-8059-F12F2EC745BD}" srcOrd="1" destOrd="8" presId="urn:microsoft.com/office/officeart/2005/8/layout/list1"/>
    <dgm:cxn modelId="{4E83452C-D402-44FA-A91B-B43B645F7247}" type="presOf" srcId="{A6427C3D-E5D5-4128-9005-B589642C426D}" destId="{99C467E7-8ED4-4E3E-8059-F12F2EC745BD}" srcOrd="0" destOrd="0" presId="urn:microsoft.com/office/officeart/2005/8/layout/list1"/>
    <dgm:cxn modelId="{CBC50CAD-EDA7-46C7-AAA5-F5771AA8758E}" type="presParOf" srcId="{B30AB3B4-6C52-4021-9D4F-23E8BFEB5134}" destId="{53F6B21E-2AB2-40C3-A34D-038D9C3801ED}" srcOrd="9" destOrd="0" presId="urn:microsoft.com/office/officeart/2005/8/layout/list1"/>
    <dgm:cxn modelId="{13276CB2-E183-45DC-A1CC-1FE48E205932}" type="presParOf" srcId="{B30AB3B4-6C52-4021-9D4F-23E8BFEB5134}" destId="{8B7B3787-1BB7-483E-9286-2CBE3D65CC6F}" srcOrd="10" destOrd="0" presId="urn:microsoft.com/office/officeart/2005/8/layout/list1"/>
    <dgm:cxn modelId="{62DC1C4F-57F4-4D77-9C90-D3B8CE273348}" type="presOf" srcId="{7A3CDC5C-8004-4B6A-AA99-EEDB57692F9F}" destId="{8B7B3787-1BB7-483E-9286-2CBE3D65CC6F}" srcOrd="0" destOrd="0" presId="urn:microsoft.com/office/officeart/2005/8/layout/list1"/>
    <dgm:cxn modelId="{DD2AA63D-D5EC-413A-A7F4-8D26BD19CFBF}" type="presParOf" srcId="{B30AB3B4-6C52-4021-9D4F-23E8BFEB5134}" destId="{0E2D073B-CB43-4829-9737-C311FD84F4E7}" srcOrd="11" destOrd="0" presId="urn:microsoft.com/office/officeart/2005/8/layout/list1"/>
    <dgm:cxn modelId="{4691683A-5E93-47D4-B7F0-FA8805D91D7D}" type="presParOf" srcId="{B30AB3B4-6C52-4021-9D4F-23E8BFEB5134}" destId="{DAD106F9-82AA-412F-9F9C-E772E5FBE53D}" srcOrd="12" destOrd="0" presId="urn:microsoft.com/office/officeart/2005/8/layout/list1"/>
    <dgm:cxn modelId="{E2E2DB67-B343-43E3-A98D-809FB34A170D}" type="presParOf" srcId="{DAD106F9-82AA-412F-9F9C-E772E5FBE53D}" destId="{434A27E5-DA13-4396-99B8-40D8B74E6AAA}" srcOrd="0" destOrd="12" presId="urn:microsoft.com/office/officeart/2005/8/layout/list1"/>
    <dgm:cxn modelId="{B3A98CCE-A6C6-4AE2-8843-8B8E5CF3AC57}" type="presOf" srcId="{96BB1C2D-3E6E-441C-92F1-3F46A14DD0AD}" destId="{434A27E5-DA13-4396-99B8-40D8B74E6AAA}" srcOrd="0" destOrd="0" presId="urn:microsoft.com/office/officeart/2005/8/layout/list1"/>
    <dgm:cxn modelId="{DA914610-B5ED-4359-AA73-5615E3F788FD}" type="presParOf" srcId="{DAD106F9-82AA-412F-9F9C-E772E5FBE53D}" destId="{789E4045-3E07-4244-9052-31A8416E70BE}" srcOrd="1" destOrd="12" presId="urn:microsoft.com/office/officeart/2005/8/layout/list1"/>
    <dgm:cxn modelId="{392955AF-BEA5-415B-8ECF-62FC2217CFFE}" type="presOf" srcId="{96BB1C2D-3E6E-441C-92F1-3F46A14DD0AD}" destId="{789E4045-3E07-4244-9052-31A8416E70BE}" srcOrd="0" destOrd="0" presId="urn:microsoft.com/office/officeart/2005/8/layout/list1"/>
    <dgm:cxn modelId="{C5642AB5-B09F-402C-A89E-820D9CE62172}" type="presParOf" srcId="{B30AB3B4-6C52-4021-9D4F-23E8BFEB5134}" destId="{8255EF60-E891-4D3F-91C9-157805DEEA41}" srcOrd="13" destOrd="0" presId="urn:microsoft.com/office/officeart/2005/8/layout/list1"/>
    <dgm:cxn modelId="{71A7B7D9-EC8B-4C0E-A1A9-C6FDF45812EE}" type="presParOf" srcId="{B30AB3B4-6C52-4021-9D4F-23E8BFEB5134}" destId="{F1703B28-5BC9-422F-AFC6-840384744AAC}" srcOrd="14" destOrd="0" presId="urn:microsoft.com/office/officeart/2005/8/layout/list1"/>
    <dgm:cxn modelId="{94916FA5-4AD6-40A4-B0B6-A2E8488DF5FB}" type="presOf" srcId="{6080E210-800D-415C-8589-9554698423FC}" destId="{F1703B28-5BC9-422F-AFC6-840384744AAC}" srcOrd="0" destOrd="0" presId="urn:microsoft.com/office/officeart/2005/8/layout/list1"/>
    <dgm:cxn modelId="{2F188BDC-4B83-4FD5-BEF2-7F66F81AFA4A}" type="presParOf" srcId="{B30AB3B4-6C52-4021-9D4F-23E8BFEB5134}" destId="{5C399065-81E9-4ACF-9C8B-ADB95894C8C4}" srcOrd="15" destOrd="0" presId="urn:microsoft.com/office/officeart/2005/8/layout/list1"/>
    <dgm:cxn modelId="{A984D1F2-5800-406B-8E6E-9EA9D3F6F218}" type="presParOf" srcId="{B30AB3B4-6C52-4021-9D4F-23E8BFEB5134}" destId="{381CC7DC-E51E-4A86-81E7-42AF037E2FF5}" srcOrd="16" destOrd="0" presId="urn:microsoft.com/office/officeart/2005/8/layout/list1"/>
    <dgm:cxn modelId="{84FBDDAB-9B05-4904-BFAE-FC5F023B512D}" type="presParOf" srcId="{381CC7DC-E51E-4A86-81E7-42AF037E2FF5}" destId="{078EFCB7-B740-4A8D-88FA-0A95BF03A3A1}" srcOrd="0" destOrd="16" presId="urn:microsoft.com/office/officeart/2005/8/layout/list1"/>
    <dgm:cxn modelId="{8A50C47B-D333-43D0-AD15-BC7AFDFEEA6F}" type="presOf" srcId="{333256A1-86CE-4267-9A4D-CE20AC6A5892}" destId="{078EFCB7-B740-4A8D-88FA-0A95BF03A3A1}" srcOrd="0" destOrd="0" presId="urn:microsoft.com/office/officeart/2005/8/layout/list1"/>
    <dgm:cxn modelId="{7B00DF3D-9456-435D-BC37-CABAB8FB48B2}" type="presParOf" srcId="{381CC7DC-E51E-4A86-81E7-42AF037E2FF5}" destId="{B85D7381-FB93-42E5-BAA4-BEE2471E348F}" srcOrd="1" destOrd="16" presId="urn:microsoft.com/office/officeart/2005/8/layout/list1"/>
    <dgm:cxn modelId="{B5BDD44E-8087-4143-AF97-F6924767F913}" type="presOf" srcId="{333256A1-86CE-4267-9A4D-CE20AC6A5892}" destId="{B85D7381-FB93-42E5-BAA4-BEE2471E348F}" srcOrd="0" destOrd="0" presId="urn:microsoft.com/office/officeart/2005/8/layout/list1"/>
    <dgm:cxn modelId="{C68F533F-D4AE-4541-8D32-5031E988CFF3}" type="presParOf" srcId="{B30AB3B4-6C52-4021-9D4F-23E8BFEB5134}" destId="{77D501AD-99D5-4FF3-9F76-B4A057150760}" srcOrd="17" destOrd="0" presId="urn:microsoft.com/office/officeart/2005/8/layout/list1"/>
    <dgm:cxn modelId="{238BF881-F149-4E5E-9696-20EECD96F22C}" type="presParOf" srcId="{B30AB3B4-6C52-4021-9D4F-23E8BFEB5134}" destId="{1302FD02-8354-4A22-A9FC-C2874E2FDB94}" srcOrd="18" destOrd="0" presId="urn:microsoft.com/office/officeart/2005/8/layout/list1"/>
    <dgm:cxn modelId="{A45C00C5-EE58-44BD-A092-528E9CC2E3B6}" type="presOf" srcId="{07C06BC9-3E18-4E65-959B-79EB54215364}" destId="{1302FD02-8354-4A22-A9FC-C2874E2FDB94}" srcOrd="0" destOrd="0" presId="urn:microsoft.com/office/officeart/2005/8/layout/lis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801200" cy="4536504"/>
        <a:chOff x="0" y="0"/>
        <a:chExt cx="10801200" cy="4536504"/>
      </a:xfrm>
    </dsp:grpSpPr>
    <dsp:sp modelId="{293AA4B0-C6D9-4536-A5B3-B81178C67442}">
      <dsp:nvSpPr>
        <dsp:cNvPr id="3" name="圆角矩形 2"/>
        <dsp:cNvSpPr/>
      </dsp:nvSpPr>
      <dsp:spPr bwMode="white">
        <a:xfrm>
          <a:off x="875488" y="2004"/>
          <a:ext cx="1745702" cy="10474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smtClean="0">
              <a:latin typeface="黑体" panose="02010609060101010101" charset="-122"/>
              <a:ea typeface="黑体" panose="02010609060101010101" charset="-122"/>
            </a:rPr>
            <a:t>一、推动理想信念教育常态化制度化</a:t>
          </a:r>
          <a:endParaRPr lang="zh-CN">
            <a:latin typeface="黑体" panose="02010609060101010101" charset="-122"/>
            <a:ea typeface="黑体" panose="02010609060101010101" charset="-122"/>
          </a:endParaRPr>
        </a:p>
      </dsp:txBody>
      <dsp:txXfrm>
        <a:off x="875488" y="2004"/>
        <a:ext cx="1745702" cy="1047421"/>
      </dsp:txXfrm>
    </dsp:sp>
    <dsp:sp modelId="{6BE0BD28-6392-4351-BB02-7A40CE9C2397}">
      <dsp:nvSpPr>
        <dsp:cNvPr id="4" name="右箭头 3"/>
        <dsp:cNvSpPr/>
      </dsp:nvSpPr>
      <dsp:spPr bwMode="white">
        <a:xfrm>
          <a:off x="2785286" y="309248"/>
          <a:ext cx="370089" cy="432934"/>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endParaRPr lang="zh-CN" altLang="en-US">
            <a:latin typeface="黑体" panose="02010609060101010101" charset="-122"/>
            <a:ea typeface="黑体" panose="02010609060101010101" charset="-122"/>
          </a:endParaRPr>
        </a:p>
      </dsp:txBody>
      <dsp:txXfrm>
        <a:off x="2785286" y="309248"/>
        <a:ext cx="370089" cy="432934"/>
      </dsp:txXfrm>
    </dsp:sp>
    <dsp:sp modelId="{7E46D3BA-3AB2-4014-8484-B23429C217EA}">
      <dsp:nvSpPr>
        <dsp:cNvPr id="5" name="圆角矩形 4"/>
        <dsp:cNvSpPr/>
      </dsp:nvSpPr>
      <dsp:spPr bwMode="white">
        <a:xfrm>
          <a:off x="3319470" y="2004"/>
          <a:ext cx="1745702" cy="10474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smtClean="0">
              <a:latin typeface="黑体" panose="02010609060101010101" charset="-122"/>
              <a:ea typeface="黑体" panose="02010609060101010101" charset="-122"/>
            </a:rPr>
            <a:t>二、建立完整、系统的在线教育公共服务体系</a:t>
          </a:r>
          <a:endParaRPr lang="zh-CN">
            <a:latin typeface="黑体" panose="02010609060101010101" charset="-122"/>
            <a:ea typeface="黑体" panose="02010609060101010101" charset="-122"/>
          </a:endParaRPr>
        </a:p>
      </dsp:txBody>
      <dsp:txXfrm>
        <a:off x="3319470" y="2004"/>
        <a:ext cx="1745702" cy="1047421"/>
      </dsp:txXfrm>
    </dsp:sp>
    <dsp:sp modelId="{44D12153-06BD-488B-838E-30F65A030964}">
      <dsp:nvSpPr>
        <dsp:cNvPr id="6" name="右箭头 5"/>
        <dsp:cNvSpPr/>
      </dsp:nvSpPr>
      <dsp:spPr bwMode="white">
        <a:xfrm>
          <a:off x="5229268" y="309248"/>
          <a:ext cx="370089" cy="432934"/>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endParaRPr lang="zh-CN" altLang="en-US">
            <a:latin typeface="黑体" panose="02010609060101010101" charset="-122"/>
            <a:ea typeface="黑体" panose="02010609060101010101" charset="-122"/>
          </a:endParaRPr>
        </a:p>
      </dsp:txBody>
      <dsp:txXfrm>
        <a:off x="5229268" y="309248"/>
        <a:ext cx="370089" cy="432934"/>
      </dsp:txXfrm>
    </dsp:sp>
    <dsp:sp modelId="{C63D1B58-4520-44B5-A875-50EB59D3053B}">
      <dsp:nvSpPr>
        <dsp:cNvPr id="7" name="圆角矩形 6"/>
        <dsp:cNvSpPr/>
      </dsp:nvSpPr>
      <dsp:spPr bwMode="white">
        <a:xfrm>
          <a:off x="5763453" y="2004"/>
          <a:ext cx="1745702" cy="10474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smtClean="0">
              <a:latin typeface="黑体" panose="02010609060101010101" charset="-122"/>
              <a:ea typeface="黑体" panose="02010609060101010101" charset="-122"/>
            </a:rPr>
            <a:t>三、体育、艺术素养成招生录取重要参考</a:t>
          </a:r>
          <a:endParaRPr lang="zh-CN">
            <a:latin typeface="黑体" panose="02010609060101010101" charset="-122"/>
            <a:ea typeface="黑体" panose="02010609060101010101" charset="-122"/>
          </a:endParaRPr>
        </a:p>
      </dsp:txBody>
      <dsp:txXfrm>
        <a:off x="5763453" y="2004"/>
        <a:ext cx="1745702" cy="1047421"/>
      </dsp:txXfrm>
    </dsp:sp>
    <dsp:sp modelId="{7E6FA16A-97B7-4ADB-972D-F978DD550D91}">
      <dsp:nvSpPr>
        <dsp:cNvPr id="8" name="右箭头 7"/>
        <dsp:cNvSpPr/>
      </dsp:nvSpPr>
      <dsp:spPr bwMode="white">
        <a:xfrm>
          <a:off x="7673251" y="309248"/>
          <a:ext cx="370089" cy="432934"/>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endParaRPr lang="zh-CN" altLang="en-US">
            <a:latin typeface="黑体" panose="02010609060101010101" charset="-122"/>
            <a:ea typeface="黑体" panose="02010609060101010101" charset="-122"/>
          </a:endParaRPr>
        </a:p>
      </dsp:txBody>
      <dsp:txXfrm>
        <a:off x="7673251" y="309248"/>
        <a:ext cx="370089" cy="432934"/>
      </dsp:txXfrm>
    </dsp:sp>
    <dsp:sp modelId="{4707E0FE-5084-409C-A09A-9B5602EB8CD0}">
      <dsp:nvSpPr>
        <dsp:cNvPr id="9" name="圆角矩形 8"/>
        <dsp:cNvSpPr/>
      </dsp:nvSpPr>
      <dsp:spPr bwMode="white">
        <a:xfrm>
          <a:off x="8207435" y="2004"/>
          <a:ext cx="1745702" cy="10474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smtClean="0">
              <a:latin typeface="黑体" panose="02010609060101010101" charset="-122"/>
              <a:ea typeface="黑体" panose="02010609060101010101" charset="-122"/>
            </a:rPr>
            <a:t>四、普通高中办学质量评价指南将出台</a:t>
          </a:r>
          <a:endParaRPr lang="zh-CN">
            <a:latin typeface="黑体" panose="02010609060101010101" charset="-122"/>
            <a:ea typeface="黑体" panose="02010609060101010101" charset="-122"/>
          </a:endParaRPr>
        </a:p>
      </dsp:txBody>
      <dsp:txXfrm>
        <a:off x="8207435" y="2004"/>
        <a:ext cx="1745702" cy="1047421"/>
      </dsp:txXfrm>
    </dsp:sp>
    <dsp:sp modelId="{A4335EDF-ADB8-41D9-BFF0-2EE4AADCB4B4}">
      <dsp:nvSpPr>
        <dsp:cNvPr id="10" name="右箭头 9"/>
        <dsp:cNvSpPr/>
      </dsp:nvSpPr>
      <dsp:spPr bwMode="white">
        <a:xfrm rot="5454100">
          <a:off x="8882345" y="1180516"/>
          <a:ext cx="368457" cy="432934"/>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5400000" lIns="0" tIns="0" rIns="0" bIns="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latin typeface="黑体" panose="02010609060101010101" charset="-122"/>
            <a:ea typeface="黑体" panose="02010609060101010101" charset="-122"/>
          </a:endParaRPr>
        </a:p>
      </dsp:txBody>
      <dsp:txXfrm rot="5454100">
        <a:off x="8882345" y="1180516"/>
        <a:ext cx="368457" cy="432934"/>
      </dsp:txXfrm>
    </dsp:sp>
    <dsp:sp modelId="{2F99E6DB-A4A3-4D1D-B91B-B3F3FACEA5E1}">
      <dsp:nvSpPr>
        <dsp:cNvPr id="11" name="圆角矩形 10"/>
        <dsp:cNvSpPr/>
      </dsp:nvSpPr>
      <dsp:spPr bwMode="white">
        <a:xfrm>
          <a:off x="8180010" y="1744541"/>
          <a:ext cx="1745702" cy="10474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dirty="0" smtClean="0">
              <a:latin typeface="黑体" panose="02010609060101010101" charset="-122"/>
              <a:ea typeface="黑体" panose="02010609060101010101" charset="-122"/>
            </a:rPr>
            <a:t>五、生命安全与健康教育将进课程、进教材</a:t>
          </a:r>
          <a:endParaRPr lang="zh-CN" dirty="0">
            <a:latin typeface="黑体" panose="02010609060101010101" charset="-122"/>
            <a:ea typeface="黑体" panose="02010609060101010101" charset="-122"/>
          </a:endParaRPr>
        </a:p>
      </dsp:txBody>
      <dsp:txXfrm>
        <a:off x="8180010" y="1744541"/>
        <a:ext cx="1745702" cy="1047421"/>
      </dsp:txXfrm>
    </dsp:sp>
    <dsp:sp modelId="{95F481D5-3FFA-47BB-803D-B0D0E7409434}">
      <dsp:nvSpPr>
        <dsp:cNvPr id="12" name="右箭头 11"/>
        <dsp:cNvSpPr/>
      </dsp:nvSpPr>
      <dsp:spPr bwMode="white">
        <a:xfrm rot="10800000">
          <a:off x="7645826" y="2051785"/>
          <a:ext cx="370089" cy="432934"/>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endParaRPr lang="zh-CN" altLang="en-US">
            <a:latin typeface="黑体" panose="02010609060101010101" charset="-122"/>
            <a:ea typeface="黑体" panose="02010609060101010101" charset="-122"/>
          </a:endParaRPr>
        </a:p>
      </dsp:txBody>
      <dsp:txXfrm rot="10800000">
        <a:off x="7645826" y="2051785"/>
        <a:ext cx="370089" cy="432934"/>
      </dsp:txXfrm>
    </dsp:sp>
    <dsp:sp modelId="{F0402706-1458-4839-B529-91A699846BE8}">
      <dsp:nvSpPr>
        <dsp:cNvPr id="13" name="圆角矩形 12"/>
        <dsp:cNvSpPr/>
      </dsp:nvSpPr>
      <dsp:spPr bwMode="white">
        <a:xfrm>
          <a:off x="5736028" y="1744541"/>
          <a:ext cx="1745702" cy="10474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dirty="0" smtClean="0">
              <a:latin typeface="黑体" panose="02010609060101010101" charset="-122"/>
              <a:ea typeface="黑体" panose="02010609060101010101" charset="-122"/>
            </a:rPr>
            <a:t>六、编程教育将纳入中小学相关课程</a:t>
          </a:r>
          <a:endParaRPr lang="zh-CN" dirty="0">
            <a:latin typeface="黑体" panose="02010609060101010101" charset="-122"/>
            <a:ea typeface="黑体" panose="02010609060101010101" charset="-122"/>
          </a:endParaRPr>
        </a:p>
      </dsp:txBody>
      <dsp:txXfrm>
        <a:off x="5736028" y="1744541"/>
        <a:ext cx="1745702" cy="1047421"/>
      </dsp:txXfrm>
    </dsp:sp>
    <dsp:sp modelId="{22352196-47DF-4663-85A0-10157B989E72}">
      <dsp:nvSpPr>
        <dsp:cNvPr id="14" name="右箭头 13"/>
        <dsp:cNvSpPr/>
      </dsp:nvSpPr>
      <dsp:spPr bwMode="white">
        <a:xfrm rot="10800000">
          <a:off x="5201843" y="2051785"/>
          <a:ext cx="370089" cy="432934"/>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endParaRPr lang="zh-CN" altLang="en-US">
            <a:latin typeface="黑体" panose="02010609060101010101" charset="-122"/>
            <a:ea typeface="黑体" panose="02010609060101010101" charset="-122"/>
          </a:endParaRPr>
        </a:p>
      </dsp:txBody>
      <dsp:txXfrm rot="10800000">
        <a:off x="5201843" y="2051785"/>
        <a:ext cx="370089" cy="432934"/>
      </dsp:txXfrm>
    </dsp:sp>
    <dsp:sp modelId="{933898EA-3C7B-4FF7-A91D-8C787CB2A4EB}">
      <dsp:nvSpPr>
        <dsp:cNvPr id="15" name="圆角矩形 14"/>
        <dsp:cNvSpPr/>
      </dsp:nvSpPr>
      <dsp:spPr bwMode="white">
        <a:xfrm>
          <a:off x="3292045" y="1744541"/>
          <a:ext cx="1745702" cy="10474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dirty="0" smtClean="0">
              <a:latin typeface="黑体" panose="02010609060101010101" charset="-122"/>
              <a:ea typeface="黑体" panose="02010609060101010101" charset="-122"/>
            </a:rPr>
            <a:t>七、学校开展公共卫生安全教育</a:t>
          </a:r>
          <a:endParaRPr lang="zh-CN" dirty="0">
            <a:latin typeface="黑体" panose="02010609060101010101" charset="-122"/>
            <a:ea typeface="黑体" panose="02010609060101010101" charset="-122"/>
          </a:endParaRPr>
        </a:p>
      </dsp:txBody>
      <dsp:txXfrm>
        <a:off x="3292045" y="1744541"/>
        <a:ext cx="1745702" cy="1047421"/>
      </dsp:txXfrm>
    </dsp:sp>
    <dsp:sp modelId="{BA65DAAF-0258-43E6-8836-D660E44DBEB0}">
      <dsp:nvSpPr>
        <dsp:cNvPr id="16" name="右箭头 15"/>
        <dsp:cNvSpPr/>
      </dsp:nvSpPr>
      <dsp:spPr bwMode="white">
        <a:xfrm rot="10800000">
          <a:off x="2757861" y="2051785"/>
          <a:ext cx="370089" cy="432934"/>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10800000" lIns="0" tIns="0" rIns="0" bIns="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endParaRPr lang="zh-CN" altLang="en-US">
            <a:latin typeface="黑体" panose="02010609060101010101" charset="-122"/>
            <a:ea typeface="黑体" panose="02010609060101010101" charset="-122"/>
          </a:endParaRPr>
        </a:p>
      </dsp:txBody>
      <dsp:txXfrm rot="10800000">
        <a:off x="2757861" y="2051785"/>
        <a:ext cx="370089" cy="432934"/>
      </dsp:txXfrm>
    </dsp:sp>
    <dsp:sp modelId="{041F41D4-BBAE-42E2-AECE-BDA9F0624C0A}">
      <dsp:nvSpPr>
        <dsp:cNvPr id="17" name="圆角矩形 16"/>
        <dsp:cNvSpPr/>
      </dsp:nvSpPr>
      <dsp:spPr bwMode="white">
        <a:xfrm>
          <a:off x="848063" y="1744541"/>
          <a:ext cx="1745702" cy="10474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dirty="0" smtClean="0">
              <a:latin typeface="黑体" panose="02010609060101010101" charset="-122"/>
              <a:ea typeface="黑体" panose="02010609060101010101" charset="-122"/>
            </a:rPr>
            <a:t>八、持续加强中小学生心理健康教育</a:t>
          </a:r>
          <a:endParaRPr lang="zh-CN" dirty="0">
            <a:latin typeface="黑体" panose="02010609060101010101" charset="-122"/>
            <a:ea typeface="黑体" panose="02010609060101010101" charset="-122"/>
          </a:endParaRPr>
        </a:p>
      </dsp:txBody>
      <dsp:txXfrm>
        <a:off x="848063" y="1744541"/>
        <a:ext cx="1745702" cy="1047421"/>
      </dsp:txXfrm>
    </dsp:sp>
    <dsp:sp modelId="{9288FCF6-72FD-43B7-98F6-5C773476FEF4}">
      <dsp:nvSpPr>
        <dsp:cNvPr id="18" name="右箭头 17"/>
        <dsp:cNvSpPr/>
      </dsp:nvSpPr>
      <dsp:spPr bwMode="white">
        <a:xfrm rot="5345899">
          <a:off x="1550398" y="2923054"/>
          <a:ext cx="368457" cy="432934"/>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rot="-5400000" lIns="0" tIns="0" rIns="0" bIns="0" anchor="ctr"/>
        <a:lstStyle>
          <a:lvl1pPr algn="ctr">
            <a:defRPr sz="1600"/>
          </a:lvl1pPr>
          <a:lvl2pPr marL="114300" indent="-114300" algn="ctr">
            <a:defRPr sz="1200"/>
          </a:lvl2pPr>
          <a:lvl3pPr marL="228600" indent="-114300" algn="ctr">
            <a:defRPr sz="1200"/>
          </a:lvl3pPr>
          <a:lvl4pPr marL="342900" indent="-114300" algn="ctr">
            <a:defRPr sz="1200"/>
          </a:lvl4pPr>
          <a:lvl5pPr marL="457200" indent="-114300" algn="ctr">
            <a:defRPr sz="1200"/>
          </a:lvl5pPr>
          <a:lvl6pPr marL="571500" indent="-114300" algn="ctr">
            <a:defRPr sz="1200"/>
          </a:lvl6pPr>
          <a:lvl7pPr marL="685800" indent="-114300" algn="ctr">
            <a:defRPr sz="1200"/>
          </a:lvl7pPr>
          <a:lvl8pPr marL="800100" indent="-114300" algn="ctr">
            <a:defRPr sz="1200"/>
          </a:lvl8pPr>
          <a:lvl9pPr marL="914400" indent="-114300" algn="ctr">
            <a:defRPr sz="1200"/>
          </a:lvl9pPr>
        </a:lstStyle>
        <a:p>
          <a:pPr lvl="0">
            <a:lnSpc>
              <a:spcPct val="100000"/>
            </a:lnSpc>
            <a:spcBef>
              <a:spcPct val="0"/>
            </a:spcBef>
            <a:spcAft>
              <a:spcPct val="35000"/>
            </a:spcAft>
          </a:pPr>
          <a:endParaRPr lang="zh-CN" altLang="en-US">
            <a:latin typeface="黑体" panose="02010609060101010101" charset="-122"/>
            <a:ea typeface="黑体" panose="02010609060101010101" charset="-122"/>
          </a:endParaRPr>
        </a:p>
      </dsp:txBody>
      <dsp:txXfrm rot="5345899">
        <a:off x="1550398" y="2923054"/>
        <a:ext cx="368457" cy="432934"/>
      </dsp:txXfrm>
    </dsp:sp>
    <dsp:sp modelId="{A6F8C011-A44B-4FF8-B7B2-00122A166AD5}">
      <dsp:nvSpPr>
        <dsp:cNvPr id="19" name="圆角矩形 18"/>
        <dsp:cNvSpPr/>
      </dsp:nvSpPr>
      <dsp:spPr bwMode="white">
        <a:xfrm>
          <a:off x="875488" y="3487079"/>
          <a:ext cx="1745702" cy="10474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dirty="0" smtClean="0">
              <a:latin typeface="黑体" panose="02010609060101010101" charset="-122"/>
              <a:ea typeface="黑体" panose="02010609060101010101" charset="-122"/>
            </a:rPr>
            <a:t>九、构建覆盖城乡的家庭教育指导服务体系</a:t>
          </a:r>
          <a:endParaRPr lang="zh-CN" dirty="0">
            <a:latin typeface="黑体" panose="02010609060101010101" charset="-122"/>
            <a:ea typeface="黑体" panose="02010609060101010101" charset="-122"/>
          </a:endParaRPr>
        </a:p>
      </dsp:txBody>
      <dsp:txXfrm>
        <a:off x="875488" y="3487079"/>
        <a:ext cx="1745702" cy="1047421"/>
      </dsp:txXfrm>
    </dsp:sp>
    <dsp:sp modelId="{E4DEF5F9-40A1-40DF-8A7D-ADDFB03CB884}">
      <dsp:nvSpPr>
        <dsp:cNvPr id="20" name="右箭头 19"/>
        <dsp:cNvSpPr/>
      </dsp:nvSpPr>
      <dsp:spPr bwMode="white">
        <a:xfrm>
          <a:off x="2785286" y="3794322"/>
          <a:ext cx="370089" cy="432934"/>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a:lnSpc>
              <a:spcPct val="100000"/>
            </a:lnSpc>
            <a:spcBef>
              <a:spcPct val="0"/>
            </a:spcBef>
            <a:spcAft>
              <a:spcPct val="35000"/>
            </a:spcAft>
          </a:pPr>
          <a:endParaRPr lang="zh-CN" altLang="en-US">
            <a:latin typeface="黑体" panose="02010609060101010101" charset="-122"/>
            <a:ea typeface="黑体" panose="02010609060101010101" charset="-122"/>
          </a:endParaRPr>
        </a:p>
      </dsp:txBody>
      <dsp:txXfrm>
        <a:off x="2785286" y="3794322"/>
        <a:ext cx="370089" cy="432934"/>
      </dsp:txXfrm>
    </dsp:sp>
    <dsp:sp modelId="{07BB6167-548C-4E68-9465-481B9133A4B6}">
      <dsp:nvSpPr>
        <dsp:cNvPr id="21" name="圆角矩形 20"/>
        <dsp:cNvSpPr/>
      </dsp:nvSpPr>
      <dsp:spPr bwMode="white">
        <a:xfrm>
          <a:off x="3319470" y="3487079"/>
          <a:ext cx="1745702" cy="1047421"/>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64769" tIns="64769" rIns="64769" bIns="64769"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smtClean="0">
              <a:latin typeface="黑体" panose="02010609060101010101" charset="-122"/>
              <a:ea typeface="黑体" panose="02010609060101010101" charset="-122"/>
            </a:rPr>
            <a:t>十</a:t>
          </a:r>
          <a:r>
            <a:rPr lang="zh-CN" b="0" dirty="0" smtClean="0">
              <a:latin typeface="黑体" panose="02010609060101010101" charset="-122"/>
              <a:ea typeface="黑体" panose="02010609060101010101" charset="-122"/>
            </a:rPr>
            <a:t>、法治教育纳入国民教育体系</a:t>
          </a:r>
          <a:endParaRPr lang="zh-CN" dirty="0">
            <a:latin typeface="黑体" panose="02010609060101010101" charset="-122"/>
            <a:ea typeface="黑体" panose="02010609060101010101" charset="-122"/>
          </a:endParaRPr>
        </a:p>
      </dsp:txBody>
      <dsp:txXfrm>
        <a:off x="3319470" y="3487079"/>
        <a:ext cx="1745702" cy="1047421"/>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657184" cy="5328592"/>
        <a:chOff x="0" y="0"/>
        <a:chExt cx="10657184" cy="5328592"/>
      </a:xfrm>
    </dsp:grpSpPr>
    <dsp:sp modelId="{4F08D6C9-E51F-451F-A088-768E3FE8D643}">
      <dsp:nvSpPr>
        <dsp:cNvPr id="3" name="矩形 2"/>
        <dsp:cNvSpPr/>
      </dsp:nvSpPr>
      <dsp:spPr bwMode="white">
        <a:xfrm>
          <a:off x="0" y="131916"/>
          <a:ext cx="2411128" cy="933450"/>
        </a:xfrm>
        <a:prstGeom prst="rect">
          <a:avLst/>
        </a:prstGeom>
      </dsp:spPr>
      <dsp:style>
        <a:lnRef idx="2">
          <a:schemeClr val="accent3">
            <a:hueOff val="0"/>
            <a:satOff val="0"/>
            <a:lumOff val="0"/>
            <a:alpha val="100000"/>
          </a:schemeClr>
        </a:lnRef>
        <a:fillRef idx="1">
          <a:schemeClr val="accent3">
            <a:hueOff val="0"/>
            <a:satOff val="0"/>
            <a:lumOff val="0"/>
            <a:alpha val="100000"/>
          </a:schemeClr>
        </a:fillRef>
        <a:effectRef idx="0">
          <a:scrgbClr r="0" g="0" b="0"/>
        </a:effectRef>
        <a:fontRef idx="minor">
          <a:schemeClr val="lt1"/>
        </a:fontRef>
      </dsp:style>
      <dsp:txBody>
        <a:bodyPr lIns="120904" tIns="69088" rIns="120904" bIns="69088"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dirty="0" smtClean="0">
              <a:latin typeface="微软雅黑" panose="020B0503020204020204" pitchFamily="34" charset="-122"/>
              <a:ea typeface="微软雅黑" panose="020B0503020204020204" pitchFamily="34" charset="-122"/>
            </a:rPr>
            <a:t>（一）教育法规与教育政策都决定于上层建筑(判断)。</a:t>
          </a:r>
          <a:endParaRPr lang="zh-CN" dirty="0">
            <a:latin typeface="微软雅黑" panose="020B0503020204020204" pitchFamily="34" charset="-122"/>
            <a:ea typeface="微软雅黑" panose="020B0503020204020204" pitchFamily="34" charset="-122"/>
          </a:endParaRPr>
        </a:p>
      </dsp:txBody>
      <dsp:txXfrm>
        <a:off x="0" y="131916"/>
        <a:ext cx="2411128" cy="933450"/>
      </dsp:txXfrm>
    </dsp:sp>
    <dsp:sp modelId="{31D78076-70A5-472B-B9E5-96C5EB928C88}">
      <dsp:nvSpPr>
        <dsp:cNvPr id="4" name="矩形 3"/>
        <dsp:cNvSpPr/>
      </dsp:nvSpPr>
      <dsp:spPr bwMode="white">
        <a:xfrm>
          <a:off x="0" y="1065366"/>
          <a:ext cx="2411128" cy="4131310"/>
        </a:xfrm>
        <a:prstGeom prst="rect">
          <a:avLst/>
        </a:prstGeom>
      </dsp:spPr>
      <dsp:style>
        <a:lnRef idx="2">
          <a:schemeClr val="accent3">
            <a:tint val="40000"/>
            <a:alpha val="90000"/>
            <a:hueOff val="0"/>
            <a:satOff val="0"/>
            <a:lumOff val="0"/>
            <a:alpha val="90196"/>
          </a:schemeClr>
        </a:lnRef>
        <a:fillRef idx="1">
          <a:schemeClr val="accent3">
            <a:tint val="40000"/>
            <a:alpha val="90000"/>
            <a:hueOff val="0"/>
            <a:satOff val="0"/>
            <a:lumOff val="0"/>
            <a:alpha val="90196"/>
          </a:schemeClr>
        </a:fillRef>
        <a:effectRef idx="0">
          <a:scrgbClr r="0" g="0" b="0"/>
        </a:effectRef>
        <a:fontRef idx="minor"/>
      </dsp:style>
      <dsp:txBody>
        <a:bodyPr lIns="90678" tIns="90678" rIns="120904" bIns="136017" anchor="t"/>
        <a:lstStyle>
          <a:lvl1pPr algn="l">
            <a:defRPr sz="17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1" rtl="0">
            <a:lnSpc>
              <a:spcPct val="100000"/>
            </a:lnSpc>
            <a:spcBef>
              <a:spcPct val="0"/>
            </a:spcBef>
            <a:spcAft>
              <a:spcPct val="15000"/>
            </a:spcAft>
            <a:buChar char="•"/>
          </a:pPr>
          <a:r>
            <a:rPr lang="zh-CN" b="0" dirty="0" smtClean="0">
              <a:solidFill>
                <a:schemeClr val="dk1"/>
              </a:solidFill>
              <a:latin typeface="微软雅黑" panose="020B0503020204020204" pitchFamily="34" charset="-122"/>
              <a:ea typeface="微软雅黑" panose="020B0503020204020204" pitchFamily="34" charset="-122"/>
            </a:rPr>
            <a:t>具有共同的目的，二者在本质上是相同的、一致的，都是上层建筑的重要组成部分，都是为了调整和规范教育活动和教育关系，规范和调整教育主体的权利和义务。两者都反映了工人阶级和广大人民群众的意志，都是实现社会主义教育发展目标的重要工具。</a:t>
          </a:r>
          <a:endParaRPr lang="zh-CN" dirty="0">
            <a:solidFill>
              <a:schemeClr val="dk1"/>
            </a:solidFill>
            <a:latin typeface="微软雅黑" panose="020B0503020204020204" pitchFamily="34" charset="-122"/>
            <a:ea typeface="微软雅黑" panose="020B0503020204020204" pitchFamily="34" charset="-122"/>
          </a:endParaRPr>
        </a:p>
      </dsp:txBody>
      <dsp:txXfrm>
        <a:off x="0" y="1065366"/>
        <a:ext cx="2411128" cy="4131310"/>
      </dsp:txXfrm>
    </dsp:sp>
    <dsp:sp modelId="{E36CD9D4-33CE-4652-9E6F-F1FB72F7BB9A}">
      <dsp:nvSpPr>
        <dsp:cNvPr id="5" name="矩形 4"/>
        <dsp:cNvSpPr/>
      </dsp:nvSpPr>
      <dsp:spPr bwMode="white">
        <a:xfrm>
          <a:off x="2748685" y="131916"/>
          <a:ext cx="2411128" cy="933450"/>
        </a:xfrm>
        <a:prstGeom prst="rect">
          <a:avLst/>
        </a:prstGeom>
      </dsp:spPr>
      <dsp:style>
        <a:lnRef idx="2">
          <a:schemeClr val="accent3">
            <a:hueOff val="3760000"/>
            <a:satOff val="-5620"/>
            <a:lumOff val="-914"/>
            <a:alpha val="100000"/>
          </a:schemeClr>
        </a:lnRef>
        <a:fillRef idx="1">
          <a:schemeClr val="accent3">
            <a:hueOff val="3760000"/>
            <a:satOff val="-5620"/>
            <a:lumOff val="-914"/>
            <a:alpha val="100000"/>
          </a:schemeClr>
        </a:fillRef>
        <a:effectRef idx="0">
          <a:scrgbClr r="0" g="0" b="0"/>
        </a:effectRef>
        <a:fontRef idx="minor">
          <a:schemeClr val="lt1"/>
        </a:fontRef>
      </dsp:style>
      <dsp:txBody>
        <a:bodyPr lIns="120904" tIns="69088" rIns="120904" bIns="69088"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dirty="0" smtClean="0">
              <a:latin typeface="微软雅黑" panose="020B0503020204020204" pitchFamily="34" charset="-122"/>
              <a:ea typeface="微软雅黑" panose="020B0503020204020204" pitchFamily="34" charset="-122"/>
            </a:rPr>
            <a:t>（二）教育政策是制定教育法规的依据，</a:t>
          </a:r>
          <a:endParaRPr lang="zh-CN" dirty="0">
            <a:latin typeface="微软雅黑" panose="020B0503020204020204" pitchFamily="34" charset="-122"/>
            <a:ea typeface="微软雅黑" panose="020B0503020204020204" pitchFamily="34" charset="-122"/>
          </a:endParaRPr>
        </a:p>
      </dsp:txBody>
      <dsp:txXfrm>
        <a:off x="2748685" y="131916"/>
        <a:ext cx="2411128" cy="933450"/>
      </dsp:txXfrm>
    </dsp:sp>
    <dsp:sp modelId="{1729FB89-2E95-42D6-BB59-F534FD983139}">
      <dsp:nvSpPr>
        <dsp:cNvPr id="6" name="矩形 5"/>
        <dsp:cNvSpPr/>
      </dsp:nvSpPr>
      <dsp:spPr bwMode="white">
        <a:xfrm>
          <a:off x="2748685" y="1065366"/>
          <a:ext cx="2411128" cy="4131310"/>
        </a:xfrm>
        <a:prstGeom prst="rect">
          <a:avLst/>
        </a:prstGeom>
      </dsp:spPr>
      <dsp:style>
        <a:lnRef idx="2">
          <a:schemeClr val="accent3">
            <a:tint val="40000"/>
            <a:alpha val="90000"/>
            <a:hueOff val="3580000"/>
            <a:satOff val="-4705"/>
            <a:lumOff val="-260"/>
            <a:alpha val="90196"/>
          </a:schemeClr>
        </a:lnRef>
        <a:fillRef idx="1">
          <a:schemeClr val="accent3">
            <a:tint val="40000"/>
            <a:alpha val="90000"/>
            <a:hueOff val="3580000"/>
            <a:satOff val="-4705"/>
            <a:lumOff val="-260"/>
            <a:alpha val="90196"/>
          </a:schemeClr>
        </a:fillRef>
        <a:effectRef idx="0">
          <a:scrgbClr r="0" g="0" b="0"/>
        </a:effectRef>
        <a:fontRef idx="minor"/>
      </dsp:style>
      <dsp:txBody>
        <a:bodyPr lIns="90678" tIns="90678" rIns="120904" bIns="136017" anchor="t"/>
        <a:lstStyle>
          <a:lvl1pPr algn="l">
            <a:defRPr sz="17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1" rtl="0">
            <a:lnSpc>
              <a:spcPct val="100000"/>
            </a:lnSpc>
            <a:spcBef>
              <a:spcPct val="0"/>
            </a:spcBef>
            <a:spcAft>
              <a:spcPct val="15000"/>
            </a:spcAft>
            <a:buChar char="•"/>
          </a:pPr>
          <a:r>
            <a:rPr lang="zh-CN" b="0" dirty="0" smtClean="0">
              <a:solidFill>
                <a:schemeClr val="dk1"/>
              </a:solidFill>
              <a:latin typeface="微软雅黑" panose="020B0503020204020204" pitchFamily="34" charset="-122"/>
              <a:ea typeface="微软雅黑" panose="020B0503020204020204" pitchFamily="34" charset="-122"/>
            </a:rPr>
            <a:t>教育法规是教育政策的具体化、条文化和定型化(法规内容反映着政策)。教育政策规定了教育行政管理活动的方向，指导着教育法规的制定和实施。我国制定的任何教育法规，都是以教育政策为主要依据，因此，教育法规实际上是规范化、法律化的教育政策，是被奉为国家意志的教育政策(单选)。</a:t>
          </a:r>
          <a:endParaRPr lang="zh-CN" dirty="0">
            <a:solidFill>
              <a:schemeClr val="dk1"/>
            </a:solidFill>
            <a:latin typeface="微软雅黑" panose="020B0503020204020204" pitchFamily="34" charset="-122"/>
            <a:ea typeface="微软雅黑" panose="020B0503020204020204" pitchFamily="34" charset="-122"/>
          </a:endParaRPr>
        </a:p>
      </dsp:txBody>
      <dsp:txXfrm>
        <a:off x="2748685" y="1065366"/>
        <a:ext cx="2411128" cy="4131310"/>
      </dsp:txXfrm>
    </dsp:sp>
    <dsp:sp modelId="{20760B2E-8AB5-4B6D-ABB2-7E5E45147C4F}">
      <dsp:nvSpPr>
        <dsp:cNvPr id="7" name="矩形 6"/>
        <dsp:cNvSpPr/>
      </dsp:nvSpPr>
      <dsp:spPr bwMode="white">
        <a:xfrm>
          <a:off x="5497371" y="131916"/>
          <a:ext cx="2411128" cy="933450"/>
        </a:xfrm>
        <a:prstGeom prst="rect">
          <a:avLst/>
        </a:prstGeom>
      </dsp:spPr>
      <dsp:style>
        <a:lnRef idx="2">
          <a:schemeClr val="accent3">
            <a:hueOff val="7520000"/>
            <a:satOff val="-11241"/>
            <a:lumOff val="-1829"/>
            <a:alpha val="100000"/>
          </a:schemeClr>
        </a:lnRef>
        <a:fillRef idx="1">
          <a:schemeClr val="accent3">
            <a:hueOff val="7520000"/>
            <a:satOff val="-11241"/>
            <a:lumOff val="-1829"/>
            <a:alpha val="100000"/>
          </a:schemeClr>
        </a:fillRef>
        <a:effectRef idx="0">
          <a:scrgbClr r="0" g="0" b="0"/>
        </a:effectRef>
        <a:fontRef idx="minor">
          <a:schemeClr val="lt1"/>
        </a:fontRef>
      </dsp:style>
      <dsp:txBody>
        <a:bodyPr lIns="120904" tIns="69088" rIns="120904" bIns="69088"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dirty="0" smtClean="0">
              <a:latin typeface="微软雅黑" panose="020B0503020204020204" pitchFamily="34" charset="-122"/>
              <a:ea typeface="微软雅黑" panose="020B0503020204020204" pitchFamily="34" charset="-122"/>
            </a:rPr>
            <a:t>（三）教育政策决定教育法规的性质，教育法规的内容体现教育政策。</a:t>
          </a:r>
          <a:endParaRPr lang="zh-CN" dirty="0">
            <a:latin typeface="微软雅黑" panose="020B0503020204020204" pitchFamily="34" charset="-122"/>
            <a:ea typeface="微软雅黑" panose="020B0503020204020204" pitchFamily="34" charset="-122"/>
          </a:endParaRPr>
        </a:p>
      </dsp:txBody>
      <dsp:txXfrm>
        <a:off x="5497371" y="131916"/>
        <a:ext cx="2411128" cy="933450"/>
      </dsp:txXfrm>
    </dsp:sp>
    <dsp:sp modelId="{68D03BD5-4B8A-4415-BA38-830B57843DDF}">
      <dsp:nvSpPr>
        <dsp:cNvPr id="8" name="矩形 7"/>
        <dsp:cNvSpPr/>
      </dsp:nvSpPr>
      <dsp:spPr bwMode="white">
        <a:xfrm>
          <a:off x="5497371" y="1065366"/>
          <a:ext cx="2411128" cy="4131310"/>
        </a:xfrm>
        <a:prstGeom prst="rect">
          <a:avLst/>
        </a:prstGeom>
      </dsp:spPr>
      <dsp:style>
        <a:lnRef idx="2">
          <a:schemeClr val="accent3">
            <a:tint val="40000"/>
            <a:alpha val="90000"/>
            <a:hueOff val="7160000"/>
            <a:satOff val="-9411"/>
            <a:lumOff val="-522"/>
            <a:alpha val="90196"/>
          </a:schemeClr>
        </a:lnRef>
        <a:fillRef idx="1">
          <a:schemeClr val="accent3">
            <a:tint val="40000"/>
            <a:alpha val="90000"/>
            <a:hueOff val="7160000"/>
            <a:satOff val="-9411"/>
            <a:lumOff val="-522"/>
            <a:alpha val="90196"/>
          </a:schemeClr>
        </a:fillRef>
        <a:effectRef idx="0">
          <a:scrgbClr r="0" g="0" b="0"/>
        </a:effectRef>
        <a:fontRef idx="minor"/>
      </dsp:style>
      <dsp:txBody>
        <a:bodyPr lIns="90678" tIns="90678" rIns="120904" bIns="136017" anchor="t"/>
        <a:lstStyle>
          <a:lvl1pPr algn="l">
            <a:defRPr sz="17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1" rtl="0">
            <a:lnSpc>
              <a:spcPct val="100000"/>
            </a:lnSpc>
            <a:spcBef>
              <a:spcPct val="0"/>
            </a:spcBef>
            <a:spcAft>
              <a:spcPct val="15000"/>
            </a:spcAft>
            <a:buChar char="•"/>
          </a:pPr>
          <a:r>
            <a:rPr lang="zh-CN" b="0" dirty="0" smtClean="0">
              <a:solidFill>
                <a:schemeClr val="dk1"/>
              </a:solidFill>
              <a:latin typeface="微软雅黑" panose="020B0503020204020204" pitchFamily="34" charset="-122"/>
              <a:ea typeface="微软雅黑" panose="020B0503020204020204" pitchFamily="34" charset="-122"/>
            </a:rPr>
            <a:t>通过一定的立法程序，把体现工人阶级和广大人民群众意志的教育政策转化为国家意志的教育法规，具有国家强制性和普通的约束力。</a:t>
          </a:r>
          <a:endParaRPr lang="zh-CN" dirty="0">
            <a:solidFill>
              <a:schemeClr val="dk1"/>
            </a:solidFill>
            <a:latin typeface="微软雅黑" panose="020B0503020204020204" pitchFamily="34" charset="-122"/>
            <a:ea typeface="微软雅黑" panose="020B0503020204020204" pitchFamily="34" charset="-122"/>
          </a:endParaRPr>
        </a:p>
      </dsp:txBody>
      <dsp:txXfrm>
        <a:off x="5497371" y="1065366"/>
        <a:ext cx="2411128" cy="4131310"/>
      </dsp:txXfrm>
    </dsp:sp>
    <dsp:sp modelId="{615EB8A4-BF14-4E70-A230-C1692EF81735}">
      <dsp:nvSpPr>
        <dsp:cNvPr id="9" name="矩形 8"/>
        <dsp:cNvSpPr/>
      </dsp:nvSpPr>
      <dsp:spPr bwMode="white">
        <a:xfrm>
          <a:off x="8246056" y="131916"/>
          <a:ext cx="2411128" cy="933450"/>
        </a:xfrm>
        <a:prstGeom prst="rect">
          <a:avLst/>
        </a:prstGeom>
      </dsp:spPr>
      <dsp:style>
        <a:lnRef idx="2">
          <a:schemeClr val="accent3">
            <a:hueOff val="11280000"/>
            <a:satOff val="-16862"/>
            <a:lumOff val="-2744"/>
            <a:alpha val="100000"/>
          </a:schemeClr>
        </a:lnRef>
        <a:fillRef idx="1">
          <a:schemeClr val="accent3">
            <a:hueOff val="11280000"/>
            <a:satOff val="-16862"/>
            <a:lumOff val="-2744"/>
            <a:alpha val="100000"/>
          </a:schemeClr>
        </a:fillRef>
        <a:effectRef idx="0">
          <a:scrgbClr r="0" g="0" b="0"/>
        </a:effectRef>
        <a:fontRef idx="minor">
          <a:schemeClr val="lt1"/>
        </a:fontRef>
      </dsp:style>
      <dsp:txBody>
        <a:bodyPr lIns="120904" tIns="69088" rIns="120904" bIns="69088" anchor="ctr"/>
        <a:lstStyle>
          <a:lvl1pPr algn="ctr">
            <a:defRPr sz="1700"/>
          </a:lvl1pPr>
          <a:lvl2pPr marL="114300" indent="-114300" algn="ctr">
            <a:defRPr sz="1300"/>
          </a:lvl2pPr>
          <a:lvl3pPr marL="228600" indent="-114300" algn="ctr">
            <a:defRPr sz="1300"/>
          </a:lvl3pPr>
          <a:lvl4pPr marL="342900" indent="-114300" algn="ctr">
            <a:defRPr sz="1300"/>
          </a:lvl4pPr>
          <a:lvl5pPr marL="457200" indent="-114300" algn="ctr">
            <a:defRPr sz="1300"/>
          </a:lvl5pPr>
          <a:lvl6pPr marL="571500" indent="-114300" algn="ctr">
            <a:defRPr sz="1300"/>
          </a:lvl6pPr>
          <a:lvl7pPr marL="685800" indent="-114300" algn="ctr">
            <a:defRPr sz="1300"/>
          </a:lvl7pPr>
          <a:lvl8pPr marL="800100" indent="-114300" algn="ctr">
            <a:defRPr sz="1300"/>
          </a:lvl8pPr>
          <a:lvl9pPr marL="914400" indent="-114300" algn="ctr">
            <a:defRPr sz="1300"/>
          </a:lvl9pPr>
        </a:lstStyle>
        <a:p>
          <a:pPr lvl="0" rtl="0">
            <a:lnSpc>
              <a:spcPct val="100000"/>
            </a:lnSpc>
            <a:spcBef>
              <a:spcPct val="0"/>
            </a:spcBef>
            <a:spcAft>
              <a:spcPct val="35000"/>
            </a:spcAft>
          </a:pPr>
          <a:r>
            <a:rPr lang="zh-CN" b="0" dirty="0" smtClean="0">
              <a:latin typeface="微软雅黑" panose="020B0503020204020204" pitchFamily="34" charset="-122"/>
              <a:ea typeface="微软雅黑" panose="020B0503020204020204" pitchFamily="34" charset="-122"/>
            </a:rPr>
            <a:t>（四）教育政策是实施教育法规的指导(行动依据)</a:t>
          </a:r>
          <a:endParaRPr lang="zh-CN" dirty="0">
            <a:latin typeface="微软雅黑" panose="020B0503020204020204" pitchFamily="34" charset="-122"/>
            <a:ea typeface="微软雅黑" panose="020B0503020204020204" pitchFamily="34" charset="-122"/>
          </a:endParaRPr>
        </a:p>
      </dsp:txBody>
      <dsp:txXfrm>
        <a:off x="8246056" y="131916"/>
        <a:ext cx="2411128" cy="933450"/>
      </dsp:txXfrm>
    </dsp:sp>
    <dsp:sp modelId="{A1561A22-A0EC-4F44-9F77-B08691CC9482}">
      <dsp:nvSpPr>
        <dsp:cNvPr id="10" name="矩形 9"/>
        <dsp:cNvSpPr/>
      </dsp:nvSpPr>
      <dsp:spPr bwMode="white">
        <a:xfrm>
          <a:off x="8246056" y="1065366"/>
          <a:ext cx="2411128" cy="4131310"/>
        </a:xfrm>
        <a:prstGeom prst="rect">
          <a:avLst/>
        </a:prstGeom>
      </dsp:spPr>
      <dsp:style>
        <a:lnRef idx="2">
          <a:schemeClr val="accent3">
            <a:tint val="40000"/>
            <a:alpha val="90000"/>
            <a:hueOff val="10740000"/>
            <a:satOff val="-14117"/>
            <a:lumOff val="-783"/>
            <a:alpha val="90196"/>
          </a:schemeClr>
        </a:lnRef>
        <a:fillRef idx="1">
          <a:schemeClr val="accent3">
            <a:tint val="40000"/>
            <a:alpha val="90000"/>
            <a:hueOff val="10740000"/>
            <a:satOff val="-14117"/>
            <a:lumOff val="-783"/>
            <a:alpha val="90196"/>
          </a:schemeClr>
        </a:fillRef>
        <a:effectRef idx="0">
          <a:scrgbClr r="0" g="0" b="0"/>
        </a:effectRef>
        <a:fontRef idx="minor"/>
      </dsp:style>
      <dsp:txBody>
        <a:bodyPr lIns="90678" tIns="90678" rIns="120904" bIns="136017" anchor="t"/>
        <a:lstStyle>
          <a:lvl1pPr algn="l">
            <a:defRPr sz="1700"/>
          </a:lvl1pPr>
          <a:lvl2pPr marL="171450" indent="-171450" algn="l">
            <a:defRPr sz="1700"/>
          </a:lvl2pPr>
          <a:lvl3pPr marL="342900" indent="-171450" algn="l">
            <a:defRPr sz="1700"/>
          </a:lvl3pPr>
          <a:lvl4pPr marL="514350" indent="-171450" algn="l">
            <a:defRPr sz="1700"/>
          </a:lvl4pPr>
          <a:lvl5pPr marL="685800" indent="-171450" algn="l">
            <a:defRPr sz="1700"/>
          </a:lvl5pPr>
          <a:lvl6pPr marL="857250" indent="-171450" algn="l">
            <a:defRPr sz="1700"/>
          </a:lvl6pPr>
          <a:lvl7pPr marL="1028700" indent="-171450" algn="l">
            <a:defRPr sz="1700"/>
          </a:lvl7pPr>
          <a:lvl8pPr marL="1200150" indent="-171450" algn="l">
            <a:defRPr sz="1700"/>
          </a:lvl8pPr>
          <a:lvl9pPr marL="1371600" indent="-171450" algn="l">
            <a:defRPr sz="1700"/>
          </a:lvl9pPr>
        </a:lstStyle>
        <a:p>
          <a:pPr lvl="1" rtl="0">
            <a:lnSpc>
              <a:spcPct val="100000"/>
            </a:lnSpc>
            <a:spcBef>
              <a:spcPct val="0"/>
            </a:spcBef>
            <a:spcAft>
              <a:spcPct val="15000"/>
            </a:spcAft>
            <a:buChar char="•"/>
          </a:pPr>
          <a:r>
            <a:rPr lang="zh-CN" b="0" dirty="0" smtClean="0">
              <a:solidFill>
                <a:schemeClr val="dk1"/>
              </a:solidFill>
              <a:latin typeface="微软雅黑" panose="020B0503020204020204" pitchFamily="34" charset="-122"/>
              <a:ea typeface="微软雅黑" panose="020B0503020204020204" pitchFamily="34" charset="-122"/>
            </a:rPr>
            <a:t>教育法规是实现教育政策的保证(具有强制力)。如果在实施教育法规的过程中，对教育政策的精神实质缺乏理解，就势必带有很大的盲目性，就很难充分发挥教育法规在管理教育事业中的积极能动作用，甚至会死抠教育法规条文而违背教育政策，影响教育事业的健康发展。</a:t>
          </a:r>
          <a:endParaRPr lang="zh-CN" dirty="0">
            <a:solidFill>
              <a:schemeClr val="dk1"/>
            </a:solidFill>
            <a:latin typeface="微软雅黑" panose="020B0503020204020204" pitchFamily="34" charset="-122"/>
            <a:ea typeface="微软雅黑" panose="020B0503020204020204" pitchFamily="34" charset="-122"/>
          </a:endParaRPr>
        </a:p>
      </dsp:txBody>
      <dsp:txXfrm>
        <a:off x="8246056" y="1065366"/>
        <a:ext cx="2411128" cy="4131310"/>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285095" cy="5506720"/>
        <a:chOff x="0" y="0"/>
        <a:chExt cx="10285095" cy="5506720"/>
      </a:xfrm>
    </dsp:grpSpPr>
    <dsp:sp modelId="{A9158460-DC41-4FB9-9A8E-265BC5B92696}">
      <dsp:nvSpPr>
        <dsp:cNvPr id="5" name="矩形 4"/>
        <dsp:cNvSpPr/>
      </dsp:nvSpPr>
      <dsp:spPr bwMode="white">
        <a:xfrm>
          <a:off x="0" y="350290"/>
          <a:ext cx="10285095" cy="657860"/>
        </a:xfrm>
        <a:prstGeom prst="rect">
          <a:avLst/>
        </a:prstGeom>
      </dsp:spPr>
      <dsp:style>
        <a:lnRef idx="2">
          <a:schemeClr val="accent3">
            <a:hueOff val="0"/>
            <a:satOff val="0"/>
            <a:lumOff val="0"/>
            <a:alpha val="100000"/>
          </a:schemeClr>
        </a:lnRef>
        <a:fillRef idx="1">
          <a:schemeClr val="lt1">
            <a:alpha val="90000"/>
          </a:schemeClr>
        </a:fillRef>
        <a:effectRef idx="0">
          <a:scrgbClr r="0" g="0" b="0"/>
        </a:effectRef>
        <a:fontRef idx="minor"/>
      </dsp:style>
      <dsp:txBody>
        <a:bodyPr vert="horz" wrap="square" lIns="798237" tIns="270764" rIns="798237" bIns="71120" anchor="t"/>
        <a:lstStyle>
          <a:lvl1pPr algn="l">
            <a:defRPr sz="13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marL="57150" lvl="1" indent="-57150" rtl="0">
            <a:lnSpc>
              <a:spcPct val="100000"/>
            </a:lnSpc>
            <a:spcBef>
              <a:spcPct val="0"/>
            </a:spcBef>
            <a:spcAft>
              <a:spcPct val="15000"/>
            </a:spcAft>
            <a:buChar char="•"/>
          </a:pPr>
          <a:r>
            <a:rPr lang="zh-CN" sz="1000" b="0" dirty="0" smtClean="0">
              <a:solidFill>
                <a:schemeClr val="dk1"/>
              </a:solidFill>
              <a:latin typeface="微软雅黑" panose="020B0503020204020204" pitchFamily="34" charset="-122"/>
              <a:ea typeface="微软雅黑" panose="020B0503020204020204" pitchFamily="34" charset="-122"/>
            </a:rPr>
            <a:t>教育法规是由国家权力机关和国家行政机关按法定程序制定</a:t>
          </a:r>
          <a:r>
            <a:rPr lang="zh-CN" sz="1000" b="0" smtClean="0">
              <a:solidFill>
                <a:schemeClr val="dk1"/>
              </a:solidFill>
              <a:latin typeface="微软雅黑" panose="020B0503020204020204" pitchFamily="34" charset="-122"/>
              <a:ea typeface="微软雅黑" panose="020B0503020204020204" pitchFamily="34" charset="-122"/>
            </a:rPr>
            <a:t>的;教育政策的制定既可以是政党组织，也可以是国家立法机关和国家行政机关。(政策的范围更广)</a:t>
          </a:r>
          <a:endParaRPr lang="zh-CN" sz="1000" b="0" dirty="0" smtClean="0">
            <a:solidFill>
              <a:schemeClr val="dk1"/>
            </a:solidFill>
            <a:latin typeface="微软雅黑" panose="020B0503020204020204" pitchFamily="34" charset="-122"/>
            <a:ea typeface="微软雅黑" panose="020B0503020204020204" pitchFamily="34" charset="-122"/>
          </a:endParaRPr>
        </a:p>
      </dsp:txBody>
      <dsp:txXfrm>
        <a:off x="0" y="350290"/>
        <a:ext cx="10285095" cy="657860"/>
      </dsp:txXfrm>
    </dsp:sp>
    <dsp:sp modelId="{11926F30-6F52-49E6-A478-F860DB39875E}">
      <dsp:nvSpPr>
        <dsp:cNvPr id="4" name="圆角矩形 3"/>
        <dsp:cNvSpPr/>
      </dsp:nvSpPr>
      <dsp:spPr bwMode="white">
        <a:xfrm>
          <a:off x="514255" y="158410"/>
          <a:ext cx="7199567" cy="383760"/>
        </a:xfrm>
        <a:prstGeom prst="roundRect">
          <a:avLst/>
        </a:prstGeom>
      </dsp:spPr>
      <dsp:style>
        <a:lnRef idx="2">
          <a:schemeClr val="lt1"/>
        </a:lnRef>
        <a:fillRef idx="1">
          <a:schemeClr val="accent3">
            <a:hueOff val="0"/>
            <a:satOff val="0"/>
            <a:lumOff val="0"/>
            <a:alpha val="100000"/>
          </a:schemeClr>
        </a:fillRef>
        <a:effectRef idx="0">
          <a:scrgbClr r="0" g="0" b="0"/>
        </a:effectRef>
        <a:fontRef idx="minor">
          <a:schemeClr val="lt1"/>
        </a:fontRef>
      </dsp:style>
      <dsp:txBody>
        <a:bodyPr lIns="272126" tIns="0" rIns="272126" bIns="0" anchor="ctr"/>
        <a:lstStyle>
          <a:lvl1pPr algn="l">
            <a:defRPr sz="13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rtl="0">
            <a:lnSpc>
              <a:spcPct val="100000"/>
            </a:lnSpc>
            <a:spcBef>
              <a:spcPct val="0"/>
            </a:spcBef>
            <a:spcAft>
              <a:spcPct val="35000"/>
            </a:spcAft>
          </a:pPr>
          <a:r>
            <a:rPr lang="zh-CN" b="0" dirty="0" smtClean="0">
              <a:latin typeface="微软雅黑" panose="020B0503020204020204" pitchFamily="34" charset="-122"/>
              <a:ea typeface="微软雅黑" panose="020B0503020204020204" pitchFamily="34" charset="-122"/>
            </a:rPr>
            <a:t>（一）制定主体不同</a:t>
          </a:r>
          <a:endParaRPr lang="zh-CN" dirty="0">
            <a:latin typeface="微软雅黑" panose="020B0503020204020204" pitchFamily="34" charset="-122"/>
            <a:ea typeface="微软雅黑" panose="020B0503020204020204" pitchFamily="34" charset="-122"/>
          </a:endParaRPr>
        </a:p>
      </dsp:txBody>
      <dsp:txXfrm>
        <a:off x="514255" y="158410"/>
        <a:ext cx="7199567" cy="383760"/>
      </dsp:txXfrm>
    </dsp:sp>
    <dsp:sp modelId="{B8A15DA0-6C86-432A-814B-E65733511296}">
      <dsp:nvSpPr>
        <dsp:cNvPr id="8" name="矩形 7"/>
        <dsp:cNvSpPr/>
      </dsp:nvSpPr>
      <dsp:spPr bwMode="white">
        <a:xfrm>
          <a:off x="0" y="1270230"/>
          <a:ext cx="10285095" cy="773430"/>
        </a:xfrm>
        <a:prstGeom prst="rect">
          <a:avLst/>
        </a:prstGeom>
      </dsp:spPr>
      <dsp:style>
        <a:lnRef idx="2">
          <a:schemeClr val="accent3">
            <a:hueOff val="2820000"/>
            <a:satOff val="-4215"/>
            <a:lumOff val="-685"/>
            <a:alpha val="100000"/>
          </a:schemeClr>
        </a:lnRef>
        <a:fillRef idx="1">
          <a:schemeClr val="lt1">
            <a:alpha val="90000"/>
          </a:schemeClr>
        </a:fillRef>
        <a:effectRef idx="0">
          <a:scrgbClr r="0" g="0" b="0"/>
        </a:effectRef>
        <a:fontRef idx="minor"/>
      </dsp:style>
      <dsp:txBody>
        <a:bodyPr lIns="798237" tIns="270764" rIns="798237" bIns="92456" anchor="t"/>
        <a:lstStyle>
          <a:lvl1pPr algn="l">
            <a:defRPr sz="13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1" rtl="0">
            <a:lnSpc>
              <a:spcPct val="100000"/>
            </a:lnSpc>
            <a:spcBef>
              <a:spcPct val="0"/>
            </a:spcBef>
            <a:spcAft>
              <a:spcPct val="15000"/>
            </a:spcAft>
            <a:buChar char="•"/>
          </a:pPr>
          <a:r>
            <a:rPr lang="zh-CN" b="0" dirty="0" smtClean="0">
              <a:solidFill>
                <a:schemeClr val="dk1"/>
              </a:solidFill>
              <a:latin typeface="微软雅黑" panose="020B0503020204020204" pitchFamily="34" charset="-122"/>
              <a:ea typeface="微软雅黑" panose="020B0503020204020204" pitchFamily="34" charset="-122"/>
            </a:rPr>
            <a:t>教育法规的执行是以国家的强制力为后盾的，任何组织和个人都必须遵守，不得</a:t>
          </a:r>
          <a:r>
            <a:rPr lang="zh-CN" b="0" smtClean="0">
              <a:solidFill>
                <a:schemeClr val="dk1"/>
              </a:solidFill>
              <a:latin typeface="微软雅黑" panose="020B0503020204020204" pitchFamily="34" charset="-122"/>
              <a:ea typeface="微软雅黑" panose="020B0503020204020204" pitchFamily="34" charset="-122"/>
            </a:rPr>
            <a:t>违反;教育政策的执行方式主要是依靠行政力量或党的纪律，运用号召、宣传、教育、解释、动员等方式贯彻实施，其强制力是有限的。</a:t>
          </a:r>
          <a:endParaRPr lang="zh-CN" dirty="0">
            <a:solidFill>
              <a:schemeClr val="dk1"/>
            </a:solidFill>
            <a:latin typeface="微软雅黑" panose="020B0503020204020204" pitchFamily="34" charset="-122"/>
            <a:ea typeface="微软雅黑" panose="020B0503020204020204" pitchFamily="34" charset="-122"/>
          </a:endParaRPr>
        </a:p>
      </dsp:txBody>
      <dsp:txXfrm>
        <a:off x="0" y="1270230"/>
        <a:ext cx="10285095" cy="773430"/>
      </dsp:txXfrm>
    </dsp:sp>
    <dsp:sp modelId="{22234F8B-F9EA-4840-8CB2-3A9C07111571}">
      <dsp:nvSpPr>
        <dsp:cNvPr id="7" name="圆角矩形 6"/>
        <dsp:cNvSpPr/>
      </dsp:nvSpPr>
      <dsp:spPr bwMode="white">
        <a:xfrm>
          <a:off x="514255" y="1078350"/>
          <a:ext cx="7199567" cy="383760"/>
        </a:xfrm>
        <a:prstGeom prst="roundRect">
          <a:avLst/>
        </a:prstGeom>
      </dsp:spPr>
      <dsp:style>
        <a:lnRef idx="2">
          <a:schemeClr val="lt1"/>
        </a:lnRef>
        <a:fillRef idx="1">
          <a:schemeClr val="accent3">
            <a:hueOff val="2820000"/>
            <a:satOff val="-4215"/>
            <a:lumOff val="-685"/>
            <a:alpha val="100000"/>
          </a:schemeClr>
        </a:fillRef>
        <a:effectRef idx="0">
          <a:scrgbClr r="0" g="0" b="0"/>
        </a:effectRef>
        <a:fontRef idx="minor">
          <a:schemeClr val="lt1"/>
        </a:fontRef>
      </dsp:style>
      <dsp:txBody>
        <a:bodyPr lIns="272126" tIns="0" rIns="272126" bIns="0" anchor="ctr"/>
        <a:lstStyle>
          <a:lvl1pPr algn="l">
            <a:defRPr sz="13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rtl="0">
            <a:lnSpc>
              <a:spcPct val="100000"/>
            </a:lnSpc>
            <a:spcBef>
              <a:spcPct val="0"/>
            </a:spcBef>
            <a:spcAft>
              <a:spcPct val="35000"/>
            </a:spcAft>
          </a:pPr>
          <a:r>
            <a:rPr lang="zh-CN" b="0" dirty="0" smtClean="0">
              <a:latin typeface="微软雅黑" panose="020B0503020204020204" pitchFamily="34" charset="-122"/>
              <a:ea typeface="微软雅黑" panose="020B0503020204020204" pitchFamily="34" charset="-122"/>
            </a:rPr>
            <a:t>（二）执行方式不同</a:t>
          </a:r>
          <a:endParaRPr lang="zh-CN" dirty="0">
            <a:latin typeface="微软雅黑" panose="020B0503020204020204" pitchFamily="34" charset="-122"/>
            <a:ea typeface="微软雅黑" panose="020B0503020204020204" pitchFamily="34" charset="-122"/>
          </a:endParaRPr>
        </a:p>
      </dsp:txBody>
      <dsp:txXfrm>
        <a:off x="514255" y="1078350"/>
        <a:ext cx="7199567" cy="383760"/>
      </dsp:txXfrm>
    </dsp:sp>
    <dsp:sp modelId="{8B7B3787-1BB7-483E-9286-2CBE3D65CC6F}">
      <dsp:nvSpPr>
        <dsp:cNvPr id="11" name="矩形 10"/>
        <dsp:cNvSpPr/>
      </dsp:nvSpPr>
      <dsp:spPr bwMode="white">
        <a:xfrm>
          <a:off x="0" y="2305740"/>
          <a:ext cx="10285095" cy="971550"/>
        </a:xfrm>
        <a:prstGeom prst="rect">
          <a:avLst/>
        </a:prstGeom>
      </dsp:spPr>
      <dsp:style>
        <a:lnRef idx="2">
          <a:schemeClr val="accent3">
            <a:hueOff val="5640000"/>
            <a:satOff val="-8430"/>
            <a:lumOff val="-1372"/>
            <a:alpha val="100000"/>
          </a:schemeClr>
        </a:lnRef>
        <a:fillRef idx="1">
          <a:schemeClr val="lt1">
            <a:alpha val="90000"/>
          </a:schemeClr>
        </a:fillRef>
        <a:effectRef idx="0">
          <a:scrgbClr r="0" g="0" b="0"/>
        </a:effectRef>
        <a:fontRef idx="minor"/>
      </dsp:style>
      <dsp:txBody>
        <a:bodyPr lIns="798237" tIns="270764" rIns="798237" bIns="92456" anchor="t"/>
        <a:lstStyle>
          <a:lvl1pPr algn="l">
            <a:defRPr sz="13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1" rtl="0">
            <a:lnSpc>
              <a:spcPct val="100000"/>
            </a:lnSpc>
            <a:spcBef>
              <a:spcPct val="0"/>
            </a:spcBef>
            <a:spcAft>
              <a:spcPct val="15000"/>
            </a:spcAft>
            <a:buChar char="•"/>
          </a:pPr>
          <a:r>
            <a:rPr lang="zh-CN" b="0" dirty="0" smtClean="0">
              <a:solidFill>
                <a:schemeClr val="dk1"/>
              </a:solidFill>
              <a:latin typeface="微软雅黑" panose="020B0503020204020204" pitchFamily="34" charset="-122"/>
              <a:ea typeface="微软雅黑" panose="020B0503020204020204" pitchFamily="34" charset="-122"/>
            </a:rPr>
            <a:t>法规是在总结执行政策的实践经验的基础上而制定的一种特殊的行为准则，其规定明确而具体。教育法规是一种社会规范，规定了人们的权利和义务;教育政策的规范效力显得比较复杂，由国家立法机关和国家行政机关制定的教育政策有普遍的约束力，但由政党机关制定的教育政策规范效力则只对政党组织及其党员有效。(约束力有限)</a:t>
          </a:r>
          <a:endParaRPr lang="zh-CN" dirty="0">
            <a:solidFill>
              <a:schemeClr val="dk1"/>
            </a:solidFill>
            <a:latin typeface="微软雅黑" panose="020B0503020204020204" pitchFamily="34" charset="-122"/>
            <a:ea typeface="微软雅黑" panose="020B0503020204020204" pitchFamily="34" charset="-122"/>
          </a:endParaRPr>
        </a:p>
      </dsp:txBody>
      <dsp:txXfrm>
        <a:off x="0" y="2305740"/>
        <a:ext cx="10285095" cy="971550"/>
      </dsp:txXfrm>
    </dsp:sp>
    <dsp:sp modelId="{99C467E7-8ED4-4E3E-8059-F12F2EC745BD}">
      <dsp:nvSpPr>
        <dsp:cNvPr id="10" name="圆角矩形 9"/>
        <dsp:cNvSpPr/>
      </dsp:nvSpPr>
      <dsp:spPr bwMode="white">
        <a:xfrm>
          <a:off x="514255" y="2113860"/>
          <a:ext cx="7199567" cy="383760"/>
        </a:xfrm>
        <a:prstGeom prst="roundRect">
          <a:avLst/>
        </a:prstGeom>
      </dsp:spPr>
      <dsp:style>
        <a:lnRef idx="2">
          <a:schemeClr val="lt1"/>
        </a:lnRef>
        <a:fillRef idx="1">
          <a:schemeClr val="accent3">
            <a:hueOff val="5640000"/>
            <a:satOff val="-8430"/>
            <a:lumOff val="-1372"/>
            <a:alpha val="100000"/>
          </a:schemeClr>
        </a:fillRef>
        <a:effectRef idx="0">
          <a:scrgbClr r="0" g="0" b="0"/>
        </a:effectRef>
        <a:fontRef idx="minor">
          <a:schemeClr val="lt1"/>
        </a:fontRef>
      </dsp:style>
      <dsp:txBody>
        <a:bodyPr lIns="272126" tIns="0" rIns="272126" bIns="0" anchor="ctr"/>
        <a:lstStyle>
          <a:lvl1pPr algn="l">
            <a:defRPr sz="13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rtl="0">
            <a:lnSpc>
              <a:spcPct val="100000"/>
            </a:lnSpc>
            <a:spcBef>
              <a:spcPct val="0"/>
            </a:spcBef>
            <a:spcAft>
              <a:spcPct val="35000"/>
            </a:spcAft>
          </a:pPr>
          <a:r>
            <a:rPr lang="zh-CN" b="0" smtClean="0">
              <a:latin typeface="微软雅黑" panose="020B0503020204020204" pitchFamily="34" charset="-122"/>
              <a:ea typeface="微软雅黑" panose="020B0503020204020204" pitchFamily="34" charset="-122"/>
            </a:rPr>
            <a:t>（三）规范效力不同</a:t>
          </a:r>
          <a:endParaRPr lang="zh-CN">
            <a:latin typeface="微软雅黑" panose="020B0503020204020204" pitchFamily="34" charset="-122"/>
            <a:ea typeface="微软雅黑" panose="020B0503020204020204" pitchFamily="34" charset="-122"/>
          </a:endParaRPr>
        </a:p>
      </dsp:txBody>
      <dsp:txXfrm>
        <a:off x="514255" y="2113860"/>
        <a:ext cx="7199567" cy="383760"/>
      </dsp:txXfrm>
    </dsp:sp>
    <dsp:sp modelId="{F1703B28-5BC9-422F-AFC6-840384744AAC}">
      <dsp:nvSpPr>
        <dsp:cNvPr id="14" name="矩形 13"/>
        <dsp:cNvSpPr/>
      </dsp:nvSpPr>
      <dsp:spPr bwMode="white">
        <a:xfrm>
          <a:off x="0" y="3539370"/>
          <a:ext cx="10285095" cy="971550"/>
        </a:xfrm>
        <a:prstGeom prst="rect">
          <a:avLst/>
        </a:prstGeom>
      </dsp:spPr>
      <dsp:style>
        <a:lnRef idx="2">
          <a:schemeClr val="accent3">
            <a:hueOff val="8460000"/>
            <a:satOff val="-12646"/>
            <a:lumOff val="-2058"/>
            <a:alpha val="100000"/>
          </a:schemeClr>
        </a:lnRef>
        <a:fillRef idx="1">
          <a:schemeClr val="lt1">
            <a:alpha val="90000"/>
          </a:schemeClr>
        </a:fillRef>
        <a:effectRef idx="0">
          <a:scrgbClr r="0" g="0" b="0"/>
        </a:effectRef>
        <a:fontRef idx="minor"/>
      </dsp:style>
      <dsp:txBody>
        <a:bodyPr lIns="798237" tIns="270764" rIns="798237" bIns="92456" anchor="t"/>
        <a:lstStyle>
          <a:lvl1pPr algn="l">
            <a:defRPr sz="13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1" rtl="0">
            <a:lnSpc>
              <a:spcPct val="100000"/>
            </a:lnSpc>
            <a:spcBef>
              <a:spcPct val="0"/>
            </a:spcBef>
            <a:spcAft>
              <a:spcPct val="15000"/>
            </a:spcAft>
            <a:buChar char="•"/>
          </a:pPr>
          <a:r>
            <a:rPr lang="zh-CN" b="0" dirty="0" smtClean="0">
              <a:solidFill>
                <a:schemeClr val="dk1"/>
              </a:solidFill>
              <a:latin typeface="微软雅黑" panose="020B0503020204020204" pitchFamily="34" charset="-122"/>
              <a:ea typeface="微软雅黑" panose="020B0503020204020204" pitchFamily="34" charset="-122"/>
            </a:rPr>
            <a:t>教育政策制定的灵活性(如疫情期间免除求援车辆的过路费)和及时性决定了教育政策调整的范围更广泛，它可以渗透到教育领域的各个方面发挥其调节和规范</a:t>
          </a:r>
          <a:r>
            <a:rPr lang="zh-CN" b="0" smtClean="0">
              <a:solidFill>
                <a:schemeClr val="dk1"/>
              </a:solidFill>
              <a:latin typeface="微软雅黑" panose="020B0503020204020204" pitchFamily="34" charset="-122"/>
              <a:ea typeface="微软雅黑" panose="020B0503020204020204" pitchFamily="34" charset="-122"/>
            </a:rPr>
            <a:t>作用;教育法规则更具有稳定性和长效性(不会朝令夕改)，所以其调整的范围要相对小一些，主要是教育活动的根本方面和教育的基本关系，如教育权利和义务等。</a:t>
          </a:r>
          <a:endParaRPr lang="zh-CN" dirty="0">
            <a:solidFill>
              <a:schemeClr val="dk1"/>
            </a:solidFill>
            <a:latin typeface="微软雅黑" panose="020B0503020204020204" pitchFamily="34" charset="-122"/>
            <a:ea typeface="微软雅黑" panose="020B0503020204020204" pitchFamily="34" charset="-122"/>
          </a:endParaRPr>
        </a:p>
      </dsp:txBody>
      <dsp:txXfrm>
        <a:off x="0" y="3539370"/>
        <a:ext cx="10285095" cy="971550"/>
      </dsp:txXfrm>
    </dsp:sp>
    <dsp:sp modelId="{789E4045-3E07-4244-9052-31A8416E70BE}">
      <dsp:nvSpPr>
        <dsp:cNvPr id="13" name="圆角矩形 12"/>
        <dsp:cNvSpPr/>
      </dsp:nvSpPr>
      <dsp:spPr bwMode="white">
        <a:xfrm>
          <a:off x="514255" y="3347490"/>
          <a:ext cx="7199567" cy="383760"/>
        </a:xfrm>
        <a:prstGeom prst="roundRect">
          <a:avLst/>
        </a:prstGeom>
      </dsp:spPr>
      <dsp:style>
        <a:lnRef idx="2">
          <a:schemeClr val="lt1"/>
        </a:lnRef>
        <a:fillRef idx="1">
          <a:schemeClr val="accent3">
            <a:hueOff val="8460000"/>
            <a:satOff val="-12646"/>
            <a:lumOff val="-2058"/>
            <a:alpha val="100000"/>
          </a:schemeClr>
        </a:fillRef>
        <a:effectRef idx="0">
          <a:scrgbClr r="0" g="0" b="0"/>
        </a:effectRef>
        <a:fontRef idx="minor">
          <a:schemeClr val="lt1"/>
        </a:fontRef>
      </dsp:style>
      <dsp:txBody>
        <a:bodyPr lIns="272126" tIns="0" rIns="272126" bIns="0" anchor="ctr"/>
        <a:lstStyle>
          <a:lvl1pPr algn="l">
            <a:defRPr sz="13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rtl="0">
            <a:lnSpc>
              <a:spcPct val="100000"/>
            </a:lnSpc>
            <a:spcBef>
              <a:spcPct val="0"/>
            </a:spcBef>
            <a:spcAft>
              <a:spcPct val="35000"/>
            </a:spcAft>
          </a:pPr>
          <a:r>
            <a:rPr lang="zh-CN" b="0" smtClean="0">
              <a:latin typeface="微软雅黑" panose="020B0503020204020204" pitchFamily="34" charset="-122"/>
              <a:ea typeface="微软雅黑" panose="020B0503020204020204" pitchFamily="34" charset="-122"/>
            </a:rPr>
            <a:t>（四）调整和适用的范围不同</a:t>
          </a:r>
          <a:endParaRPr lang="zh-CN">
            <a:latin typeface="微软雅黑" panose="020B0503020204020204" pitchFamily="34" charset="-122"/>
            <a:ea typeface="微软雅黑" panose="020B0503020204020204" pitchFamily="34" charset="-122"/>
          </a:endParaRPr>
        </a:p>
      </dsp:txBody>
      <dsp:txXfrm>
        <a:off x="514255" y="3347490"/>
        <a:ext cx="7199567" cy="383760"/>
      </dsp:txXfrm>
    </dsp:sp>
    <dsp:sp modelId="{1302FD02-8354-4A22-A9FC-C2874E2FDB94}">
      <dsp:nvSpPr>
        <dsp:cNvPr id="17" name="矩形 16"/>
        <dsp:cNvSpPr/>
      </dsp:nvSpPr>
      <dsp:spPr bwMode="white">
        <a:xfrm>
          <a:off x="0" y="4773000"/>
          <a:ext cx="10285095" cy="575310"/>
        </a:xfrm>
        <a:prstGeom prst="rect">
          <a:avLst/>
        </a:prstGeom>
      </dsp:spPr>
      <dsp:style>
        <a:lnRef idx="2">
          <a:schemeClr val="accent3">
            <a:hueOff val="11280000"/>
            <a:satOff val="-16862"/>
            <a:lumOff val="-2744"/>
            <a:alpha val="100000"/>
          </a:schemeClr>
        </a:lnRef>
        <a:fillRef idx="1">
          <a:schemeClr val="lt1">
            <a:alpha val="90000"/>
          </a:schemeClr>
        </a:fillRef>
        <a:effectRef idx="0">
          <a:scrgbClr r="0" g="0" b="0"/>
        </a:effectRef>
        <a:fontRef idx="minor"/>
      </dsp:style>
      <dsp:txBody>
        <a:bodyPr lIns="798237" tIns="270764" rIns="798237" bIns="92456" anchor="t"/>
        <a:lstStyle>
          <a:lvl1pPr algn="l">
            <a:defRPr sz="1300"/>
          </a:lvl1pPr>
          <a:lvl2pPr marL="114300" indent="-114300" algn="l">
            <a:defRPr sz="1300"/>
          </a:lvl2pPr>
          <a:lvl3pPr marL="228600" indent="-114300" algn="l">
            <a:defRPr sz="1300"/>
          </a:lvl3pPr>
          <a:lvl4pPr marL="342900" indent="-114300" algn="l">
            <a:defRPr sz="1300"/>
          </a:lvl4pPr>
          <a:lvl5pPr marL="457200" indent="-114300" algn="l">
            <a:defRPr sz="1300"/>
          </a:lvl5pPr>
          <a:lvl6pPr marL="571500" indent="-114300" algn="l">
            <a:defRPr sz="1300"/>
          </a:lvl6pPr>
          <a:lvl7pPr marL="685800" indent="-114300" algn="l">
            <a:defRPr sz="1300"/>
          </a:lvl7pPr>
          <a:lvl8pPr marL="800100" indent="-114300" algn="l">
            <a:defRPr sz="1300"/>
          </a:lvl8pPr>
          <a:lvl9pPr marL="914400" indent="-114300" algn="l">
            <a:defRPr sz="1300"/>
          </a:lvl9pPr>
        </a:lstStyle>
        <a:p>
          <a:pPr lvl="1" rtl="0">
            <a:lnSpc>
              <a:spcPct val="100000"/>
            </a:lnSpc>
            <a:spcBef>
              <a:spcPct val="0"/>
            </a:spcBef>
            <a:spcAft>
              <a:spcPct val="15000"/>
            </a:spcAft>
            <a:buChar char="•"/>
          </a:pPr>
          <a:r>
            <a:rPr lang="zh-CN" b="0" dirty="0" smtClean="0">
              <a:solidFill>
                <a:schemeClr val="dk1"/>
              </a:solidFill>
              <a:latin typeface="微软雅黑" panose="020B0503020204020204" pitchFamily="34" charset="-122"/>
              <a:ea typeface="微软雅黑" panose="020B0503020204020204" pitchFamily="34" charset="-122"/>
            </a:rPr>
            <a:t>对于那些急于解决的、暂时的、尚未定型的教育问题，采取制定政策的方式去协调和解决(灵活)为好;</a:t>
          </a:r>
          <a:endParaRPr lang="zh-CN" dirty="0">
            <a:solidFill>
              <a:schemeClr val="dk1"/>
            </a:solidFill>
            <a:latin typeface="微软雅黑" panose="020B0503020204020204" pitchFamily="34" charset="-122"/>
            <a:ea typeface="微软雅黑" panose="020B0503020204020204" pitchFamily="34" charset="-122"/>
          </a:endParaRPr>
        </a:p>
      </dsp:txBody>
      <dsp:txXfrm>
        <a:off x="0" y="4773000"/>
        <a:ext cx="10285095" cy="575310"/>
      </dsp:txXfrm>
    </dsp:sp>
    <dsp:sp modelId="{B85D7381-FB93-42E5-BAA4-BEE2471E348F}">
      <dsp:nvSpPr>
        <dsp:cNvPr id="16" name="圆角矩形 15"/>
        <dsp:cNvSpPr/>
      </dsp:nvSpPr>
      <dsp:spPr bwMode="white">
        <a:xfrm>
          <a:off x="514255" y="4581120"/>
          <a:ext cx="7199567" cy="383760"/>
        </a:xfrm>
        <a:prstGeom prst="roundRect">
          <a:avLst/>
        </a:prstGeom>
      </dsp:spPr>
      <dsp:style>
        <a:lnRef idx="2">
          <a:schemeClr val="lt1"/>
        </a:lnRef>
        <a:fillRef idx="1">
          <a:schemeClr val="accent3">
            <a:hueOff val="11280000"/>
            <a:satOff val="-16862"/>
            <a:lumOff val="-2744"/>
            <a:alpha val="100000"/>
          </a:schemeClr>
        </a:fillRef>
        <a:effectRef idx="0">
          <a:scrgbClr r="0" g="0" b="0"/>
        </a:effectRef>
        <a:fontRef idx="minor">
          <a:schemeClr val="lt1"/>
        </a:fontRef>
      </dsp:style>
      <dsp:txBody>
        <a:bodyPr lIns="272126" tIns="0" rIns="272126" bIns="0" anchor="ctr"/>
        <a:lstStyle>
          <a:lvl1pPr algn="l">
            <a:defRPr sz="1300"/>
          </a:lvl1pPr>
          <a:lvl2pPr marL="57150" indent="-57150" algn="l">
            <a:defRPr sz="1000"/>
          </a:lvl2pPr>
          <a:lvl3pPr marL="114300" indent="-57150" algn="l">
            <a:defRPr sz="1000"/>
          </a:lvl3pPr>
          <a:lvl4pPr marL="171450" indent="-57150" algn="l">
            <a:defRPr sz="1000"/>
          </a:lvl4pPr>
          <a:lvl5pPr marL="228600" indent="-57150" algn="l">
            <a:defRPr sz="1000"/>
          </a:lvl5pPr>
          <a:lvl6pPr marL="285750" indent="-57150" algn="l">
            <a:defRPr sz="1000"/>
          </a:lvl6pPr>
          <a:lvl7pPr marL="342900" indent="-57150" algn="l">
            <a:defRPr sz="1000"/>
          </a:lvl7pPr>
          <a:lvl8pPr marL="400050" indent="-57150" algn="l">
            <a:defRPr sz="1000"/>
          </a:lvl8pPr>
          <a:lvl9pPr marL="457200" indent="-57150" algn="l">
            <a:defRPr sz="1000"/>
          </a:lvl9pPr>
        </a:lstStyle>
        <a:p>
          <a:pPr lvl="0" rtl="0">
            <a:lnSpc>
              <a:spcPct val="100000"/>
            </a:lnSpc>
            <a:spcBef>
              <a:spcPct val="0"/>
            </a:spcBef>
            <a:spcAft>
              <a:spcPct val="35000"/>
            </a:spcAft>
          </a:pPr>
          <a:r>
            <a:rPr lang="zh-CN" b="0" smtClean="0">
              <a:latin typeface="微软雅黑" panose="020B0503020204020204" pitchFamily="34" charset="-122"/>
              <a:ea typeface="微软雅黑" panose="020B0503020204020204" pitchFamily="34" charset="-122"/>
            </a:rPr>
            <a:t>（五）要解决问题的性质不同</a:t>
          </a:r>
          <a:endParaRPr lang="zh-CN">
            <a:latin typeface="微软雅黑" panose="020B0503020204020204" pitchFamily="34" charset="-122"/>
            <a:ea typeface="微软雅黑" panose="020B0503020204020204" pitchFamily="34" charset="-122"/>
          </a:endParaRPr>
        </a:p>
      </dsp:txBody>
      <dsp:txXfrm>
        <a:off x="514255" y="4581120"/>
        <a:ext cx="7199567" cy="383760"/>
      </dsp:txXfrm>
    </dsp:sp>
    <dsp:sp modelId="{320B7F68-E75A-4ED2-9343-1F61342E44F4}">
      <dsp:nvSpPr>
        <dsp:cNvPr id="3" name="矩形 2" hidden="1"/>
        <dsp:cNvSpPr/>
      </dsp:nvSpPr>
      <dsp:spPr>
        <a:xfrm>
          <a:off x="0" y="158410"/>
          <a:ext cx="514255" cy="383760"/>
        </a:xfrm>
        <a:prstGeom prst="rect">
          <a:avLst/>
        </a:prstGeom>
      </dsp:spPr>
      <dsp:txXfrm>
        <a:off x="0" y="158410"/>
        <a:ext cx="514255" cy="383760"/>
      </dsp:txXfrm>
    </dsp:sp>
    <dsp:sp modelId="{F92957D5-93F9-40FB-8F1A-C2DDDDC34592}">
      <dsp:nvSpPr>
        <dsp:cNvPr id="6" name="矩形 5" hidden="1"/>
        <dsp:cNvSpPr/>
      </dsp:nvSpPr>
      <dsp:spPr>
        <a:xfrm>
          <a:off x="0" y="1078350"/>
          <a:ext cx="514255" cy="383760"/>
        </a:xfrm>
        <a:prstGeom prst="rect">
          <a:avLst/>
        </a:prstGeom>
      </dsp:spPr>
      <dsp:txXfrm>
        <a:off x="0" y="1078350"/>
        <a:ext cx="514255" cy="383760"/>
      </dsp:txXfrm>
    </dsp:sp>
    <dsp:sp modelId="{50887194-825C-4715-8AD6-06719A7B2EF0}">
      <dsp:nvSpPr>
        <dsp:cNvPr id="9" name="矩形 8" hidden="1"/>
        <dsp:cNvSpPr/>
      </dsp:nvSpPr>
      <dsp:spPr>
        <a:xfrm>
          <a:off x="0" y="2113860"/>
          <a:ext cx="514255" cy="383760"/>
        </a:xfrm>
        <a:prstGeom prst="rect">
          <a:avLst/>
        </a:prstGeom>
      </dsp:spPr>
      <dsp:txXfrm>
        <a:off x="0" y="2113860"/>
        <a:ext cx="514255" cy="383760"/>
      </dsp:txXfrm>
    </dsp:sp>
    <dsp:sp modelId="{434A27E5-DA13-4396-99B8-40D8B74E6AAA}">
      <dsp:nvSpPr>
        <dsp:cNvPr id="12" name="矩形 11" hidden="1"/>
        <dsp:cNvSpPr/>
      </dsp:nvSpPr>
      <dsp:spPr>
        <a:xfrm>
          <a:off x="0" y="3347490"/>
          <a:ext cx="514255" cy="383760"/>
        </a:xfrm>
        <a:prstGeom prst="rect">
          <a:avLst/>
        </a:prstGeom>
      </dsp:spPr>
      <dsp:txXfrm>
        <a:off x="0" y="3347490"/>
        <a:ext cx="514255" cy="383760"/>
      </dsp:txXfrm>
    </dsp:sp>
    <dsp:sp modelId="{078EFCB7-B740-4A8D-88FA-0A95BF03A3A1}">
      <dsp:nvSpPr>
        <dsp:cNvPr id="15" name="矩形 14" hidden="1"/>
        <dsp:cNvSpPr/>
      </dsp:nvSpPr>
      <dsp:spPr>
        <a:xfrm>
          <a:off x="0" y="4581120"/>
          <a:ext cx="514255" cy="383760"/>
        </a:xfrm>
        <a:prstGeom prst="rect">
          <a:avLst/>
        </a:prstGeom>
      </dsp:spPr>
      <dsp:txXfrm>
        <a:off x="0" y="4581120"/>
        <a:ext cx="514255" cy="383760"/>
      </dsp:txXfrm>
    </dsp:sp>
  </dsp:spTree>
</dsp:drawing>
</file>

<file path=ppt/diagrams/layout1.xml><?xml version="1.0" encoding="utf-8"?>
<dgm:layoutDef xmlns:dgm="http://schemas.openxmlformats.org/drawingml/2006/diagram" xmlns:a="http://schemas.openxmlformats.org/drawingml/2006/main" uniqueId="urn:microsoft.com/office/officeart/2005/8/layout/process5#1">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bkpt" val="endCnv"/>
          <dgm:param type="contDir" val="revDir"/>
          <dgm:param type="grDir" val="tL"/>
          <dgm:param type="flowDir" val="row"/>
        </dgm:alg>
      </dgm:if>
      <dgm:else name="Name2">
        <dgm:alg type="snake">
          <dgm:param type="bkpt" val="endCnv"/>
          <dgm:param type="contDir" val="revDir"/>
          <dgm:param type="grDir" val="tR"/>
          <dgm:param type="flowDir" val="row"/>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F3725-0D92-49D9-88BD-0A725DCC5ECA}"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2BA8C6-1B8B-494C-881B-33C94A7D2075}"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534892-2594-4348-9B59-391C3F1BE7C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031C7-A97A-4B3D-B11F-B8701A7D0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5" name="直接连接符 54"/>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7" name="弧形 56"/>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64" name="矩形 24"/>
          <p:cNvSpPr>
            <a:spLocks noChangeArrowheads="1"/>
          </p:cNvSpPr>
          <p:nvPr userDrawn="1"/>
        </p:nvSpPr>
        <p:spPr bwMode="auto">
          <a:xfrm>
            <a:off x="626567" y="170112"/>
            <a:ext cx="1607171"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CONTENTS PAGE</a:t>
            </a:r>
            <a:endParaRPr lang="zh-CN" altLang="en-US" b="0" dirty="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endParaRPr>
          </a:p>
        </p:txBody>
      </p:sp>
      <p:sp>
        <p:nvSpPr>
          <p:cNvPr id="65" name="椭圆 64"/>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弧形 69"/>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1" name="直接连接符 70"/>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3" name="弧形 72"/>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75" name="直接连接符 74"/>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目</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8" name="TextBox 77"/>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9" name="TextBox 78"/>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794722"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TRANSITION  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过</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渡</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3" name="矩形 2"/>
          <p:cNvSpPr/>
          <p:nvPr userDrawn="1"/>
        </p:nvSpPr>
        <p:spPr>
          <a:xfrm>
            <a:off x="0"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userDrawn="1"/>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弧形 50"/>
          <p:cNvSpPr/>
          <p:nvPr userDrawn="1"/>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52" name="矩形 24"/>
          <p:cNvSpPr>
            <a:spLocks noChangeArrowheads="1"/>
          </p:cNvSpPr>
          <p:nvPr userDrawn="1"/>
        </p:nvSpPr>
        <p:spPr bwMode="auto">
          <a:xfrm>
            <a:off x="626567" y="170112"/>
            <a:ext cx="1833194" cy="369332"/>
          </a:xfrm>
          <a:prstGeom prst="rect">
            <a:avLst/>
          </a:prstGeom>
          <a:noFill/>
          <a:ln w="9525">
            <a:noFill/>
            <a:miter lim="800000"/>
          </a:ln>
        </p:spPr>
        <p:txBody>
          <a:bodyPr wrap="none">
            <a:spAutoFit/>
          </a:bodyPr>
          <a:lstStyle/>
          <a:p>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CONCLUSION</a:t>
            </a:r>
            <a:r>
              <a:rPr lang="en-US" altLang="zh-CN" b="0" baseline="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 </a:t>
            </a:r>
            <a:r>
              <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rPr>
              <a:t>PAGE</a:t>
            </a:r>
            <a:endParaRPr lang="en-US" altLang="zh-CN" b="0" dirty="0" smtClean="0">
              <a:solidFill>
                <a:schemeClr val="tx1">
                  <a:lumMod val="65000"/>
                  <a:lumOff val="35000"/>
                </a:schemeClr>
              </a:solidFill>
              <a:latin typeface="Impact" panose="020B0806030902050204" pitchFamily="34" charset="0"/>
              <a:ea typeface="微软雅黑" panose="020B0503020204020204" pitchFamily="34" charset="-122"/>
              <a:cs typeface="Arial Unicode MS" panose="020B0604020202020204" pitchFamily="34" charset="-122"/>
            </a:endParaRPr>
          </a:p>
        </p:txBody>
      </p:sp>
      <p:sp>
        <p:nvSpPr>
          <p:cNvPr id="53" name="椭圆 52"/>
          <p:cNvSpPr/>
          <p:nvPr userDrawn="1"/>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4" name="直接连接符 53"/>
          <p:cNvCxnSpPr/>
          <p:nvPr userDrawn="1"/>
        </p:nvCxnSpPr>
        <p:spPr>
          <a:xfrm flipH="1">
            <a:off x="0" y="559197"/>
            <a:ext cx="9516743"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p:cNvSpPr/>
          <p:nvPr userDrawn="1"/>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userDrawn="1"/>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弧形 57"/>
          <p:cNvSpPr/>
          <p:nvPr userDrawn="1"/>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9" name="直接连接符 58"/>
          <p:cNvCxnSpPr/>
          <p:nvPr userDrawn="1"/>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userDrawn="1"/>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弧形 60"/>
          <p:cNvSpPr/>
          <p:nvPr userDrawn="1"/>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63" name="直接连接符 62"/>
          <p:cNvCxnSpPr/>
          <p:nvPr userDrawn="1"/>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userDrawn="1"/>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小</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TextBox 65"/>
          <p:cNvSpPr txBox="1"/>
          <p:nvPr userDrawn="1"/>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节</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7" name="TextBox 66"/>
          <p:cNvSpPr txBox="1"/>
          <p:nvPr userDrawn="1"/>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页</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5" name="内容占位符 4"/>
          <p:cNvSpPr>
            <a:spLocks noGrp="1"/>
          </p:cNvSpPr>
          <p:nvPr>
            <p:ph sz="quarter" idx="10"/>
          </p:nvPr>
        </p:nvSpPr>
        <p:spPr>
          <a:xfrm>
            <a:off x="482600" y="1052513"/>
            <a:ext cx="11017250" cy="5472112"/>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320"/>
            <a:ext cx="10978515" cy="1143000"/>
          </a:xfrm>
          <a:prstGeom prst="rect">
            <a:avLst/>
          </a:prstGeom>
        </p:spPr>
        <p:txBody>
          <a:bodyPr lIns="117263" tIns="58631" rIns="117263" bIns="58631"/>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xfrm>
            <a:off x="609917" y="6356986"/>
            <a:ext cx="2846282" cy="363854"/>
          </a:xfrm>
          <a:prstGeom prst="rect">
            <a:avLst/>
          </a:prstGeom>
        </p:spPr>
        <p:txBody>
          <a:bodyPr lIns="117263" tIns="58631" rIns="117263" bIns="58631"/>
          <a:lstStyle>
            <a:lvl1pPr>
              <a:defRPr/>
            </a:lvl1pPr>
          </a:lstStyle>
          <a:p>
            <a:pPr>
              <a:defRPr/>
            </a:pPr>
            <a:fld id="{BF3C07CB-67ED-4F2B-A702-BDDD63996467}" type="datetime1">
              <a:rPr lang="zh-CN" altLang="en-US"/>
            </a:fld>
            <a:endParaRPr lang="zh-CN" altLang="en-US" sz="2300">
              <a:solidFill>
                <a:schemeClr val="tx1"/>
              </a:solidFill>
            </a:endParaRPr>
          </a:p>
        </p:txBody>
      </p:sp>
      <p:sp>
        <p:nvSpPr>
          <p:cNvPr id="4" name="页脚占位符 4"/>
          <p:cNvSpPr>
            <a:spLocks noGrp="1" noChangeArrowheads="1"/>
          </p:cNvSpPr>
          <p:nvPr>
            <p:ph type="ftr" sz="quarter" idx="11"/>
          </p:nvPr>
        </p:nvSpPr>
        <p:spPr>
          <a:xfrm>
            <a:off x="4167770" y="6356986"/>
            <a:ext cx="3862811" cy="363854"/>
          </a:xfrm>
          <a:prstGeom prst="rect">
            <a:avLst/>
          </a:prstGeom>
        </p:spPr>
        <p:txBody>
          <a:bodyPr lIns="117263" tIns="58631" rIns="117263" bIns="58631"/>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8742151" y="6356986"/>
            <a:ext cx="2846282" cy="363854"/>
          </a:xfrm>
          <a:prstGeom prst="rect">
            <a:avLst/>
          </a:prstGeom>
        </p:spPr>
        <p:txBody>
          <a:bodyPr lIns="117263" tIns="58631" rIns="117263" bIns="58631"/>
          <a:lstStyle>
            <a:lvl1pPr>
              <a:defRPr/>
            </a:lvl1pPr>
          </a:lstStyle>
          <a:p>
            <a:fld id="{E7C0FAC3-8B1B-4333-9AC6-D68AF67F3077}" type="slidenum">
              <a:rPr lang="zh-CN" altLang="en-US"/>
            </a:fld>
            <a:endParaRPr lang="zh-CN" altLang="en-US" sz="23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 name="矩形 41"/>
          <p:cNvSpPr/>
          <p:nvPr/>
        </p:nvSpPr>
        <p:spPr>
          <a:xfrm>
            <a:off x="0" y="0"/>
            <a:ext cx="12198350" cy="692696"/>
          </a:xfrm>
          <a:prstGeom prst="rect">
            <a:avLst/>
          </a:prstGeom>
          <a:solidFill>
            <a:srgbClr val="E6E6E6"/>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solidFill>
                <a:schemeClr val="tx1"/>
              </a:solidFill>
            </a:endParaRPr>
          </a:p>
        </p:txBody>
      </p:sp>
      <p:sp>
        <p:nvSpPr>
          <p:cNvPr id="9" name="矩形 8"/>
          <p:cNvSpPr/>
          <p:nvPr/>
        </p:nvSpPr>
        <p:spPr>
          <a:xfrm>
            <a:off x="10347647" y="260648"/>
            <a:ext cx="1093995" cy="369332"/>
          </a:xfrm>
          <a:prstGeom prst="rect">
            <a:avLst/>
          </a:prstGeom>
        </p:spPr>
        <p:txBody>
          <a:bodyPr/>
          <a:lstStyle/>
          <a:p>
            <a:pPr algn="ctr">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第 </a:t>
            </a:r>
            <a:fld id="{2EEF1883-7A0E-4F66-9932-E581691AD397}" type="slidenum">
              <a:rPr lang="zh-CN" altLang="en-US" sz="1600">
                <a:solidFill>
                  <a:schemeClr val="tx1">
                    <a:lumMod val="75000"/>
                    <a:lumOff val="25000"/>
                  </a:schemeClr>
                </a:solidFill>
              </a:rPr>
            </a:fld>
            <a:r>
              <a:rPr lang="zh-CN" altLang="en-US" sz="1600" dirty="0">
                <a:solidFill>
                  <a:schemeClr val="tx1">
                    <a:lumMod val="75000"/>
                    <a:lumOff val="25000"/>
                  </a:schemeClr>
                </a:solidFill>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页</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燕尾形 9"/>
          <p:cNvSpPr/>
          <p:nvPr/>
        </p:nvSpPr>
        <p:spPr>
          <a:xfrm>
            <a:off x="11931823" y="260648"/>
            <a:ext cx="216024" cy="432048"/>
          </a:xfrm>
          <a:prstGeom prst="chevron">
            <a:avLst/>
          </a:prstGeom>
          <a:solidFill>
            <a:srgbClr val="A1C921"/>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1" name="燕尾形 10"/>
          <p:cNvSpPr/>
          <p:nvPr/>
        </p:nvSpPr>
        <p:spPr>
          <a:xfrm>
            <a:off x="11499775" y="260648"/>
            <a:ext cx="216024" cy="432048"/>
          </a:xfrm>
          <a:prstGeom prst="chevron">
            <a:avLst/>
          </a:prstGeom>
          <a:solidFill>
            <a:srgbClr val="FFC000"/>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
        <p:nvSpPr>
          <p:cNvPr id="12" name="燕尾形 11"/>
          <p:cNvSpPr/>
          <p:nvPr/>
        </p:nvSpPr>
        <p:spPr>
          <a:xfrm>
            <a:off x="11715799" y="260648"/>
            <a:ext cx="216024" cy="432048"/>
          </a:xfrm>
          <a:prstGeom prst="chevron">
            <a:avLst/>
          </a:prstGeom>
          <a:solidFill>
            <a:srgbClr val="3333FF"/>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jpeg"/><Relationship Id="rId3" Type="http://schemas.openxmlformats.org/officeDocument/2006/relationships/image" Target="../media/image3.jpeg"/><Relationship Id="rId2" Type="http://schemas.microsoft.com/office/2007/relationships/hdphoto" Target="../media/image2.wdp"/><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4.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2" Type="http://schemas.openxmlformats.org/officeDocument/2006/relationships/notesSlide" Target="../notesSlides/notesSlide8.xml"/><Relationship Id="rId11" Type="http://schemas.openxmlformats.org/officeDocument/2006/relationships/slideLayout" Target="../slideLayouts/slideLayout4.xml"/><Relationship Id="rId10" Type="http://schemas.openxmlformats.org/officeDocument/2006/relationships/tags" Target="../tags/tag61.xml"/><Relationship Id="rId1" Type="http://schemas.openxmlformats.org/officeDocument/2006/relationships/tags" Target="../tags/tag5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9.jpeg"/></Relationships>
</file>

<file path=ppt/slides/_rels/slide17.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tags" Target="../tags/tag69.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7" Type="http://schemas.openxmlformats.org/officeDocument/2006/relationships/slideLayout" Target="../slideLayouts/slideLayout4.xml"/><Relationship Id="rId16" Type="http://schemas.openxmlformats.org/officeDocument/2006/relationships/tags" Target="../tags/tag77.xml"/><Relationship Id="rId15" Type="http://schemas.openxmlformats.org/officeDocument/2006/relationships/tags" Target="../tags/tag76.xml"/><Relationship Id="rId14" Type="http://schemas.openxmlformats.org/officeDocument/2006/relationships/tags" Target="../tags/tag75.xml"/><Relationship Id="rId13" Type="http://schemas.openxmlformats.org/officeDocument/2006/relationships/tags" Target="../tags/tag74.xml"/><Relationship Id="rId12" Type="http://schemas.openxmlformats.org/officeDocument/2006/relationships/tags" Target="../tags/tag73.xml"/><Relationship Id="rId11" Type="http://schemas.openxmlformats.org/officeDocument/2006/relationships/tags" Target="../tags/tag72.xml"/><Relationship Id="rId10" Type="http://schemas.openxmlformats.org/officeDocument/2006/relationships/tags" Target="../tags/tag71.xml"/><Relationship Id="rId1" Type="http://schemas.openxmlformats.org/officeDocument/2006/relationships/tags" Target="../tags/tag6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9" Type="http://schemas.openxmlformats.org/officeDocument/2006/relationships/tags" Target="../tags/tag86.xml"/><Relationship Id="rId84" Type="http://schemas.openxmlformats.org/officeDocument/2006/relationships/slideLayout" Target="../slideLayouts/slideLayout4.xml"/><Relationship Id="rId83" Type="http://schemas.openxmlformats.org/officeDocument/2006/relationships/tags" Target="../tags/tag160.xml"/><Relationship Id="rId82" Type="http://schemas.openxmlformats.org/officeDocument/2006/relationships/tags" Target="../tags/tag159.xml"/><Relationship Id="rId81" Type="http://schemas.openxmlformats.org/officeDocument/2006/relationships/tags" Target="../tags/tag158.xml"/><Relationship Id="rId80" Type="http://schemas.openxmlformats.org/officeDocument/2006/relationships/tags" Target="../tags/tag157.xml"/><Relationship Id="rId8" Type="http://schemas.openxmlformats.org/officeDocument/2006/relationships/tags" Target="../tags/tag85.xml"/><Relationship Id="rId79" Type="http://schemas.openxmlformats.org/officeDocument/2006/relationships/tags" Target="../tags/tag156.xml"/><Relationship Id="rId78" Type="http://schemas.openxmlformats.org/officeDocument/2006/relationships/tags" Target="../tags/tag155.xml"/><Relationship Id="rId77" Type="http://schemas.openxmlformats.org/officeDocument/2006/relationships/tags" Target="../tags/tag154.xml"/><Relationship Id="rId76" Type="http://schemas.openxmlformats.org/officeDocument/2006/relationships/tags" Target="../tags/tag153.xml"/><Relationship Id="rId75" Type="http://schemas.openxmlformats.org/officeDocument/2006/relationships/tags" Target="../tags/tag152.xml"/><Relationship Id="rId74" Type="http://schemas.openxmlformats.org/officeDocument/2006/relationships/tags" Target="../tags/tag151.xml"/><Relationship Id="rId73" Type="http://schemas.openxmlformats.org/officeDocument/2006/relationships/tags" Target="../tags/tag150.xml"/><Relationship Id="rId72" Type="http://schemas.openxmlformats.org/officeDocument/2006/relationships/tags" Target="../tags/tag149.xml"/><Relationship Id="rId71" Type="http://schemas.openxmlformats.org/officeDocument/2006/relationships/tags" Target="../tags/tag148.xml"/><Relationship Id="rId70" Type="http://schemas.openxmlformats.org/officeDocument/2006/relationships/tags" Target="../tags/tag147.xml"/><Relationship Id="rId7" Type="http://schemas.openxmlformats.org/officeDocument/2006/relationships/tags" Target="../tags/tag84.xml"/><Relationship Id="rId69" Type="http://schemas.openxmlformats.org/officeDocument/2006/relationships/tags" Target="../tags/tag146.xml"/><Relationship Id="rId68" Type="http://schemas.openxmlformats.org/officeDocument/2006/relationships/tags" Target="../tags/tag145.xml"/><Relationship Id="rId67" Type="http://schemas.openxmlformats.org/officeDocument/2006/relationships/tags" Target="../tags/tag144.xml"/><Relationship Id="rId66" Type="http://schemas.openxmlformats.org/officeDocument/2006/relationships/tags" Target="../tags/tag143.xml"/><Relationship Id="rId65" Type="http://schemas.openxmlformats.org/officeDocument/2006/relationships/tags" Target="../tags/tag142.xml"/><Relationship Id="rId64" Type="http://schemas.openxmlformats.org/officeDocument/2006/relationships/tags" Target="../tags/tag141.xml"/><Relationship Id="rId63" Type="http://schemas.openxmlformats.org/officeDocument/2006/relationships/tags" Target="../tags/tag140.xml"/><Relationship Id="rId62" Type="http://schemas.openxmlformats.org/officeDocument/2006/relationships/tags" Target="../tags/tag139.xml"/><Relationship Id="rId61" Type="http://schemas.openxmlformats.org/officeDocument/2006/relationships/tags" Target="../tags/tag138.xml"/><Relationship Id="rId60" Type="http://schemas.openxmlformats.org/officeDocument/2006/relationships/tags" Target="../tags/tag137.xml"/><Relationship Id="rId6" Type="http://schemas.openxmlformats.org/officeDocument/2006/relationships/tags" Target="../tags/tag83.xml"/><Relationship Id="rId59" Type="http://schemas.openxmlformats.org/officeDocument/2006/relationships/tags" Target="../tags/tag136.xml"/><Relationship Id="rId58" Type="http://schemas.openxmlformats.org/officeDocument/2006/relationships/tags" Target="../tags/tag135.xml"/><Relationship Id="rId57" Type="http://schemas.openxmlformats.org/officeDocument/2006/relationships/tags" Target="../tags/tag134.xml"/><Relationship Id="rId56" Type="http://schemas.openxmlformats.org/officeDocument/2006/relationships/tags" Target="../tags/tag133.xml"/><Relationship Id="rId55" Type="http://schemas.openxmlformats.org/officeDocument/2006/relationships/tags" Target="../tags/tag132.xml"/><Relationship Id="rId54" Type="http://schemas.openxmlformats.org/officeDocument/2006/relationships/tags" Target="../tags/tag131.xml"/><Relationship Id="rId53" Type="http://schemas.openxmlformats.org/officeDocument/2006/relationships/tags" Target="../tags/tag130.xml"/><Relationship Id="rId52" Type="http://schemas.openxmlformats.org/officeDocument/2006/relationships/tags" Target="../tags/tag129.xml"/><Relationship Id="rId51" Type="http://schemas.openxmlformats.org/officeDocument/2006/relationships/tags" Target="../tags/tag128.xml"/><Relationship Id="rId50" Type="http://schemas.openxmlformats.org/officeDocument/2006/relationships/tags" Target="../tags/tag127.xml"/><Relationship Id="rId5" Type="http://schemas.openxmlformats.org/officeDocument/2006/relationships/tags" Target="../tags/tag82.xml"/><Relationship Id="rId49" Type="http://schemas.openxmlformats.org/officeDocument/2006/relationships/tags" Target="../tags/tag126.xml"/><Relationship Id="rId48" Type="http://schemas.openxmlformats.org/officeDocument/2006/relationships/tags" Target="../tags/tag125.xml"/><Relationship Id="rId47" Type="http://schemas.openxmlformats.org/officeDocument/2006/relationships/tags" Target="../tags/tag124.xml"/><Relationship Id="rId46" Type="http://schemas.openxmlformats.org/officeDocument/2006/relationships/tags" Target="../tags/tag123.xml"/><Relationship Id="rId45" Type="http://schemas.openxmlformats.org/officeDocument/2006/relationships/tags" Target="../tags/tag122.xml"/><Relationship Id="rId44" Type="http://schemas.openxmlformats.org/officeDocument/2006/relationships/tags" Target="../tags/tag121.xml"/><Relationship Id="rId43" Type="http://schemas.openxmlformats.org/officeDocument/2006/relationships/tags" Target="../tags/tag120.xml"/><Relationship Id="rId42" Type="http://schemas.openxmlformats.org/officeDocument/2006/relationships/tags" Target="../tags/tag119.xml"/><Relationship Id="rId41" Type="http://schemas.openxmlformats.org/officeDocument/2006/relationships/tags" Target="../tags/tag118.xml"/><Relationship Id="rId40" Type="http://schemas.openxmlformats.org/officeDocument/2006/relationships/tags" Target="../tags/tag117.xml"/><Relationship Id="rId4" Type="http://schemas.openxmlformats.org/officeDocument/2006/relationships/tags" Target="../tags/tag81.xml"/><Relationship Id="rId39" Type="http://schemas.openxmlformats.org/officeDocument/2006/relationships/tags" Target="../tags/tag116.xml"/><Relationship Id="rId38" Type="http://schemas.openxmlformats.org/officeDocument/2006/relationships/tags" Target="../tags/tag115.xml"/><Relationship Id="rId37" Type="http://schemas.openxmlformats.org/officeDocument/2006/relationships/tags" Target="../tags/tag114.xml"/><Relationship Id="rId36" Type="http://schemas.openxmlformats.org/officeDocument/2006/relationships/tags" Target="../tags/tag113.xml"/><Relationship Id="rId35" Type="http://schemas.openxmlformats.org/officeDocument/2006/relationships/tags" Target="../tags/tag112.xml"/><Relationship Id="rId34" Type="http://schemas.openxmlformats.org/officeDocument/2006/relationships/tags" Target="../tags/tag111.xml"/><Relationship Id="rId33" Type="http://schemas.openxmlformats.org/officeDocument/2006/relationships/tags" Target="../tags/tag110.xml"/><Relationship Id="rId32" Type="http://schemas.openxmlformats.org/officeDocument/2006/relationships/tags" Target="../tags/tag109.xml"/><Relationship Id="rId31" Type="http://schemas.openxmlformats.org/officeDocument/2006/relationships/tags" Target="../tags/tag108.xml"/><Relationship Id="rId30" Type="http://schemas.openxmlformats.org/officeDocument/2006/relationships/tags" Target="../tags/tag107.xml"/><Relationship Id="rId3" Type="http://schemas.openxmlformats.org/officeDocument/2006/relationships/tags" Target="../tags/tag80.xml"/><Relationship Id="rId29" Type="http://schemas.openxmlformats.org/officeDocument/2006/relationships/tags" Target="../tags/tag106.xml"/><Relationship Id="rId28" Type="http://schemas.openxmlformats.org/officeDocument/2006/relationships/tags" Target="../tags/tag105.xml"/><Relationship Id="rId27" Type="http://schemas.openxmlformats.org/officeDocument/2006/relationships/tags" Target="../tags/tag104.xml"/><Relationship Id="rId26" Type="http://schemas.openxmlformats.org/officeDocument/2006/relationships/tags" Target="../tags/tag103.xml"/><Relationship Id="rId25" Type="http://schemas.openxmlformats.org/officeDocument/2006/relationships/tags" Target="../tags/tag102.xml"/><Relationship Id="rId24" Type="http://schemas.openxmlformats.org/officeDocument/2006/relationships/tags" Target="../tags/tag101.xml"/><Relationship Id="rId23" Type="http://schemas.openxmlformats.org/officeDocument/2006/relationships/tags" Target="../tags/tag100.xml"/><Relationship Id="rId22" Type="http://schemas.openxmlformats.org/officeDocument/2006/relationships/tags" Target="../tags/tag99.xml"/><Relationship Id="rId21" Type="http://schemas.openxmlformats.org/officeDocument/2006/relationships/tags" Target="../tags/tag98.xml"/><Relationship Id="rId20" Type="http://schemas.openxmlformats.org/officeDocument/2006/relationships/tags" Target="../tags/tag97.xml"/><Relationship Id="rId2" Type="http://schemas.openxmlformats.org/officeDocument/2006/relationships/tags" Target="../tags/tag79.xml"/><Relationship Id="rId19" Type="http://schemas.openxmlformats.org/officeDocument/2006/relationships/tags" Target="../tags/tag96.xml"/><Relationship Id="rId18" Type="http://schemas.openxmlformats.org/officeDocument/2006/relationships/tags" Target="../tags/tag95.xml"/><Relationship Id="rId17" Type="http://schemas.openxmlformats.org/officeDocument/2006/relationships/tags" Target="../tags/tag94.xml"/><Relationship Id="rId16" Type="http://schemas.openxmlformats.org/officeDocument/2006/relationships/tags" Target="../tags/tag93.xml"/><Relationship Id="rId15" Type="http://schemas.openxmlformats.org/officeDocument/2006/relationships/tags" Target="../tags/tag92.xml"/><Relationship Id="rId14" Type="http://schemas.openxmlformats.org/officeDocument/2006/relationships/tags" Target="../tags/tag91.xml"/><Relationship Id="rId13" Type="http://schemas.openxmlformats.org/officeDocument/2006/relationships/tags" Target="../tags/tag90.xml"/><Relationship Id="rId12" Type="http://schemas.openxmlformats.org/officeDocument/2006/relationships/tags" Target="../tags/tag89.xml"/><Relationship Id="rId11" Type="http://schemas.openxmlformats.org/officeDocument/2006/relationships/tags" Target="../tags/tag88.xml"/><Relationship Id="rId10" Type="http://schemas.openxmlformats.org/officeDocument/2006/relationships/tags" Target="../tags/tag87.xml"/><Relationship Id="rId1" Type="http://schemas.openxmlformats.org/officeDocument/2006/relationships/tags" Target="../tags/tag7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9" Type="http://schemas.openxmlformats.org/officeDocument/2006/relationships/tags" Target="../tags/tag169.xml"/><Relationship Id="rId8" Type="http://schemas.openxmlformats.org/officeDocument/2006/relationships/tags" Target="../tags/tag168.xml"/><Relationship Id="rId7" Type="http://schemas.openxmlformats.org/officeDocument/2006/relationships/tags" Target="../tags/tag167.xml"/><Relationship Id="rId6" Type="http://schemas.openxmlformats.org/officeDocument/2006/relationships/tags" Target="../tags/tag166.xml"/><Relationship Id="rId56" Type="http://schemas.openxmlformats.org/officeDocument/2006/relationships/slideLayout" Target="../slideLayouts/slideLayout4.xml"/><Relationship Id="rId55" Type="http://schemas.openxmlformats.org/officeDocument/2006/relationships/image" Target="../media/image10.wmf"/><Relationship Id="rId54" Type="http://schemas.openxmlformats.org/officeDocument/2006/relationships/tags" Target="../tags/tag214.xml"/><Relationship Id="rId53" Type="http://schemas.openxmlformats.org/officeDocument/2006/relationships/tags" Target="../tags/tag213.xml"/><Relationship Id="rId52" Type="http://schemas.openxmlformats.org/officeDocument/2006/relationships/tags" Target="../tags/tag212.xml"/><Relationship Id="rId51" Type="http://schemas.openxmlformats.org/officeDocument/2006/relationships/tags" Target="../tags/tag211.xml"/><Relationship Id="rId50" Type="http://schemas.openxmlformats.org/officeDocument/2006/relationships/tags" Target="../tags/tag210.xml"/><Relationship Id="rId5" Type="http://schemas.openxmlformats.org/officeDocument/2006/relationships/tags" Target="../tags/tag165.xml"/><Relationship Id="rId49" Type="http://schemas.openxmlformats.org/officeDocument/2006/relationships/tags" Target="../tags/tag209.xml"/><Relationship Id="rId48" Type="http://schemas.openxmlformats.org/officeDocument/2006/relationships/tags" Target="../tags/tag208.xml"/><Relationship Id="rId47" Type="http://schemas.openxmlformats.org/officeDocument/2006/relationships/tags" Target="../tags/tag207.xml"/><Relationship Id="rId46" Type="http://schemas.openxmlformats.org/officeDocument/2006/relationships/tags" Target="../tags/tag206.xml"/><Relationship Id="rId45" Type="http://schemas.openxmlformats.org/officeDocument/2006/relationships/tags" Target="../tags/tag205.xml"/><Relationship Id="rId44" Type="http://schemas.openxmlformats.org/officeDocument/2006/relationships/tags" Target="../tags/tag204.xml"/><Relationship Id="rId43" Type="http://schemas.openxmlformats.org/officeDocument/2006/relationships/tags" Target="../tags/tag203.xml"/><Relationship Id="rId42" Type="http://schemas.openxmlformats.org/officeDocument/2006/relationships/tags" Target="../tags/tag202.xml"/><Relationship Id="rId41" Type="http://schemas.openxmlformats.org/officeDocument/2006/relationships/tags" Target="../tags/tag201.xml"/><Relationship Id="rId40" Type="http://schemas.openxmlformats.org/officeDocument/2006/relationships/tags" Target="../tags/tag200.xml"/><Relationship Id="rId4" Type="http://schemas.openxmlformats.org/officeDocument/2006/relationships/tags" Target="../tags/tag164.xml"/><Relationship Id="rId39" Type="http://schemas.openxmlformats.org/officeDocument/2006/relationships/tags" Target="../tags/tag199.xml"/><Relationship Id="rId38" Type="http://schemas.openxmlformats.org/officeDocument/2006/relationships/tags" Target="../tags/tag198.xml"/><Relationship Id="rId37" Type="http://schemas.openxmlformats.org/officeDocument/2006/relationships/tags" Target="../tags/tag197.xml"/><Relationship Id="rId36" Type="http://schemas.openxmlformats.org/officeDocument/2006/relationships/tags" Target="../tags/tag196.xml"/><Relationship Id="rId35" Type="http://schemas.openxmlformats.org/officeDocument/2006/relationships/tags" Target="../tags/tag195.xml"/><Relationship Id="rId34" Type="http://schemas.openxmlformats.org/officeDocument/2006/relationships/tags" Target="../tags/tag194.xml"/><Relationship Id="rId33" Type="http://schemas.openxmlformats.org/officeDocument/2006/relationships/tags" Target="../tags/tag193.xml"/><Relationship Id="rId32" Type="http://schemas.openxmlformats.org/officeDocument/2006/relationships/tags" Target="../tags/tag192.xml"/><Relationship Id="rId31" Type="http://schemas.openxmlformats.org/officeDocument/2006/relationships/tags" Target="../tags/tag191.xml"/><Relationship Id="rId30" Type="http://schemas.openxmlformats.org/officeDocument/2006/relationships/tags" Target="../tags/tag190.xml"/><Relationship Id="rId3" Type="http://schemas.openxmlformats.org/officeDocument/2006/relationships/tags" Target="../tags/tag163.xml"/><Relationship Id="rId29" Type="http://schemas.openxmlformats.org/officeDocument/2006/relationships/tags" Target="../tags/tag189.xml"/><Relationship Id="rId28" Type="http://schemas.openxmlformats.org/officeDocument/2006/relationships/tags" Target="../tags/tag188.xml"/><Relationship Id="rId27" Type="http://schemas.openxmlformats.org/officeDocument/2006/relationships/tags" Target="../tags/tag187.xml"/><Relationship Id="rId26" Type="http://schemas.openxmlformats.org/officeDocument/2006/relationships/tags" Target="../tags/tag186.xml"/><Relationship Id="rId25" Type="http://schemas.openxmlformats.org/officeDocument/2006/relationships/tags" Target="../tags/tag185.xml"/><Relationship Id="rId24" Type="http://schemas.openxmlformats.org/officeDocument/2006/relationships/tags" Target="../tags/tag184.xml"/><Relationship Id="rId23" Type="http://schemas.openxmlformats.org/officeDocument/2006/relationships/tags" Target="../tags/tag183.xml"/><Relationship Id="rId22" Type="http://schemas.openxmlformats.org/officeDocument/2006/relationships/tags" Target="../tags/tag182.xml"/><Relationship Id="rId21" Type="http://schemas.openxmlformats.org/officeDocument/2006/relationships/tags" Target="../tags/tag181.xml"/><Relationship Id="rId20" Type="http://schemas.openxmlformats.org/officeDocument/2006/relationships/tags" Target="../tags/tag180.xml"/><Relationship Id="rId2" Type="http://schemas.openxmlformats.org/officeDocument/2006/relationships/tags" Target="../tags/tag162.xml"/><Relationship Id="rId19" Type="http://schemas.openxmlformats.org/officeDocument/2006/relationships/tags" Target="../tags/tag179.xml"/><Relationship Id="rId18" Type="http://schemas.openxmlformats.org/officeDocument/2006/relationships/tags" Target="../tags/tag178.xml"/><Relationship Id="rId17" Type="http://schemas.openxmlformats.org/officeDocument/2006/relationships/tags" Target="../tags/tag177.xml"/><Relationship Id="rId16" Type="http://schemas.openxmlformats.org/officeDocument/2006/relationships/tags" Target="../tags/tag176.xml"/><Relationship Id="rId15" Type="http://schemas.openxmlformats.org/officeDocument/2006/relationships/tags" Target="../tags/tag175.xml"/><Relationship Id="rId14" Type="http://schemas.openxmlformats.org/officeDocument/2006/relationships/tags" Target="../tags/tag174.xml"/><Relationship Id="rId13" Type="http://schemas.openxmlformats.org/officeDocument/2006/relationships/tags" Target="../tags/tag173.xml"/><Relationship Id="rId12" Type="http://schemas.openxmlformats.org/officeDocument/2006/relationships/tags" Target="../tags/tag172.xml"/><Relationship Id="rId11" Type="http://schemas.openxmlformats.org/officeDocument/2006/relationships/tags" Target="../tags/tag171.xml"/><Relationship Id="rId10" Type="http://schemas.openxmlformats.org/officeDocument/2006/relationships/tags" Target="../tags/tag170.xml"/><Relationship Id="rId1" Type="http://schemas.openxmlformats.org/officeDocument/2006/relationships/tags" Target="../tags/tag16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1.png"/></Relationships>
</file>

<file path=ppt/slides/_rels/slide24.xml.rels><?xml version="1.0" encoding="UTF-8" standalone="yes"?>
<Relationships xmlns="http://schemas.openxmlformats.org/package/2006/relationships"><Relationship Id="rId9" Type="http://schemas.openxmlformats.org/officeDocument/2006/relationships/tags" Target="../tags/tag223.xml"/><Relationship Id="rId8" Type="http://schemas.openxmlformats.org/officeDocument/2006/relationships/tags" Target="../tags/tag222.xml"/><Relationship Id="rId7" Type="http://schemas.openxmlformats.org/officeDocument/2006/relationships/tags" Target="../tags/tag221.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8" Type="http://schemas.openxmlformats.org/officeDocument/2006/relationships/slideLayout" Target="../slideLayouts/slideLayout4.xml"/><Relationship Id="rId17" Type="http://schemas.openxmlformats.org/officeDocument/2006/relationships/image" Target="../media/image12.png"/><Relationship Id="rId16" Type="http://schemas.openxmlformats.org/officeDocument/2006/relationships/tags" Target="../tags/tag230.xml"/><Relationship Id="rId15" Type="http://schemas.openxmlformats.org/officeDocument/2006/relationships/tags" Target="../tags/tag229.xml"/><Relationship Id="rId14" Type="http://schemas.openxmlformats.org/officeDocument/2006/relationships/tags" Target="../tags/tag228.xml"/><Relationship Id="rId13" Type="http://schemas.openxmlformats.org/officeDocument/2006/relationships/tags" Target="../tags/tag227.xml"/><Relationship Id="rId12" Type="http://schemas.openxmlformats.org/officeDocument/2006/relationships/tags" Target="../tags/tag226.xml"/><Relationship Id="rId11" Type="http://schemas.openxmlformats.org/officeDocument/2006/relationships/tags" Target="../tags/tag225.xml"/><Relationship Id="rId10" Type="http://schemas.openxmlformats.org/officeDocument/2006/relationships/tags" Target="../tags/tag224.xml"/><Relationship Id="rId1" Type="http://schemas.openxmlformats.org/officeDocument/2006/relationships/tags" Target="../tags/tag2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3" Type="http://schemas.openxmlformats.org/officeDocument/2006/relationships/slideLayout" Target="../slideLayouts/slideLayout4.xml"/><Relationship Id="rId12" Type="http://schemas.openxmlformats.org/officeDocument/2006/relationships/image" Target="../media/image1.svg"/><Relationship Id="rId11" Type="http://schemas.openxmlformats.org/officeDocument/2006/relationships/image" Target="../media/image13.png"/><Relationship Id="rId10" Type="http://schemas.openxmlformats.org/officeDocument/2006/relationships/tags" Target="../tags/tag240.xml"/><Relationship Id="rId1" Type="http://schemas.openxmlformats.org/officeDocument/2006/relationships/tags" Target="../tags/tag23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4.png"/></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29.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4" Type="http://schemas.openxmlformats.org/officeDocument/2006/relationships/slideLayout" Target="../slideLayouts/slideLayout4.xml"/><Relationship Id="rId13" Type="http://schemas.openxmlformats.org/officeDocument/2006/relationships/tags" Target="../tags/tag253.xml"/><Relationship Id="rId12" Type="http://schemas.openxmlformats.org/officeDocument/2006/relationships/tags" Target="../tags/tag252.xml"/><Relationship Id="rId11" Type="http://schemas.openxmlformats.org/officeDocument/2006/relationships/tags" Target="../tags/tag251.xml"/><Relationship Id="rId10" Type="http://schemas.openxmlformats.org/officeDocument/2006/relationships/tags" Target="../tags/tag250.xml"/><Relationship Id="rId1" Type="http://schemas.openxmlformats.org/officeDocument/2006/relationships/tags" Target="../tags/tag241.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5.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6.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7.png"/></Relationships>
</file>

<file path=ppt/slides/_rels/slide34.xml.rels><?xml version="1.0" encoding="UTF-8" standalone="yes"?>
<Relationships xmlns="http://schemas.openxmlformats.org/package/2006/relationships"><Relationship Id="rId9" Type="http://schemas.openxmlformats.org/officeDocument/2006/relationships/tags" Target="../tags/tag262.xml"/><Relationship Id="rId8" Type="http://schemas.openxmlformats.org/officeDocument/2006/relationships/tags" Target="../tags/tag261.xml"/><Relationship Id="rId7" Type="http://schemas.openxmlformats.org/officeDocument/2006/relationships/tags" Target="../tags/tag260.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3" Type="http://schemas.openxmlformats.org/officeDocument/2006/relationships/tags" Target="../tags/tag256.xml"/><Relationship Id="rId2" Type="http://schemas.openxmlformats.org/officeDocument/2006/relationships/tags" Target="../tags/tag255.xml"/><Relationship Id="rId13" Type="http://schemas.openxmlformats.org/officeDocument/2006/relationships/slideLayout" Target="../slideLayouts/slideLayout4.xml"/><Relationship Id="rId12" Type="http://schemas.openxmlformats.org/officeDocument/2006/relationships/tags" Target="../tags/tag265.xml"/><Relationship Id="rId11" Type="http://schemas.openxmlformats.org/officeDocument/2006/relationships/tags" Target="../tags/tag264.xml"/><Relationship Id="rId10" Type="http://schemas.openxmlformats.org/officeDocument/2006/relationships/tags" Target="../tags/tag263.xml"/><Relationship Id="rId1" Type="http://schemas.openxmlformats.org/officeDocument/2006/relationships/tags" Target="../tags/tag254.xml"/></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microsoft.com/office/2007/relationships/hdphoto" Target="../media/image21.wdp"/><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3" Type="http://schemas.openxmlformats.org/officeDocument/2006/relationships/slideLayout" Target="../slideLayouts/slideLayout4.xml"/><Relationship Id="rId22" Type="http://schemas.openxmlformats.org/officeDocument/2006/relationships/image" Target="../media/image6.png"/><Relationship Id="rId21" Type="http://schemas.openxmlformats.org/officeDocument/2006/relationships/tags" Target="../tags/tag21.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9" Type="http://schemas.openxmlformats.org/officeDocument/2006/relationships/tags" Target="../tags/tag30.xml"/><Relationship Id="rId8" Type="http://schemas.openxmlformats.org/officeDocument/2006/relationships/tags" Target="../tags/tag29.xml"/><Relationship Id="rId7" Type="http://schemas.openxmlformats.org/officeDocument/2006/relationships/tags" Target="../tags/tag2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0" Type="http://schemas.openxmlformats.org/officeDocument/2006/relationships/notesSlide" Target="../notesSlides/notesSlide1.xml"/><Relationship Id="rId2" Type="http://schemas.openxmlformats.org/officeDocument/2006/relationships/tags" Target="../tags/tag23.xml"/><Relationship Id="rId19" Type="http://schemas.openxmlformats.org/officeDocument/2006/relationships/slideLayout" Target="../slideLayouts/slideLayout4.xml"/><Relationship Id="rId18" Type="http://schemas.openxmlformats.org/officeDocument/2006/relationships/tags" Target="../tags/tag39.xml"/><Relationship Id="rId17" Type="http://schemas.openxmlformats.org/officeDocument/2006/relationships/tags" Target="../tags/tag38.xml"/><Relationship Id="rId16" Type="http://schemas.openxmlformats.org/officeDocument/2006/relationships/tags" Target="../tags/tag37.xml"/><Relationship Id="rId15" Type="http://schemas.openxmlformats.org/officeDocument/2006/relationships/tags" Target="../tags/tag36.xml"/><Relationship Id="rId14" Type="http://schemas.openxmlformats.org/officeDocument/2006/relationships/tags" Target="../tags/tag35.xml"/><Relationship Id="rId13" Type="http://schemas.openxmlformats.org/officeDocument/2006/relationships/tags" Target="../tags/tag34.xml"/><Relationship Id="rId12" Type="http://schemas.openxmlformats.org/officeDocument/2006/relationships/tags" Target="../tags/tag33.xml"/><Relationship Id="rId11" Type="http://schemas.openxmlformats.org/officeDocument/2006/relationships/tags" Target="../tags/tag32.xml"/><Relationship Id="rId10" Type="http://schemas.openxmlformats.org/officeDocument/2006/relationships/tags" Target="../tags/tag31.xml"/><Relationship Id="rId1" Type="http://schemas.openxmlformats.org/officeDocument/2006/relationships/tags" Target="../tags/tag22.xml"/></Relationships>
</file>

<file path=ppt/slides/_rels/slide9.xml.rels><?xml version="1.0" encoding="UTF-8" standalone="yes"?>
<Relationships xmlns="http://schemas.openxmlformats.org/package/2006/relationships"><Relationship Id="rId9" Type="http://schemas.openxmlformats.org/officeDocument/2006/relationships/tags" Target="../tags/tag48.xml"/><Relationship Id="rId8" Type="http://schemas.openxmlformats.org/officeDocument/2006/relationships/tags" Target="../tags/tag47.xml"/><Relationship Id="rId7" Type="http://schemas.openxmlformats.org/officeDocument/2006/relationships/tags" Target="../tags/tag46.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4" Type="http://schemas.openxmlformats.org/officeDocument/2006/relationships/notesSlide" Target="../notesSlides/notesSlide2.xml"/><Relationship Id="rId13" Type="http://schemas.openxmlformats.org/officeDocument/2006/relationships/slideLayout" Target="../slideLayouts/slideLayout4.xml"/><Relationship Id="rId12" Type="http://schemas.openxmlformats.org/officeDocument/2006/relationships/tags" Target="../tags/tag51.xml"/><Relationship Id="rId11" Type="http://schemas.openxmlformats.org/officeDocument/2006/relationships/tags" Target="../tags/tag50.xml"/><Relationship Id="rId10" Type="http://schemas.openxmlformats.org/officeDocument/2006/relationships/tags" Target="../tags/tag49.xml"/><Relationship Id="rId1" Type="http://schemas.openxmlformats.org/officeDocument/2006/relationships/tags" Target="../tags/tag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8" name="TextBox 5"/>
          <p:cNvSpPr>
            <a:spLocks noChangeArrowheads="1"/>
          </p:cNvSpPr>
          <p:nvPr/>
        </p:nvSpPr>
        <p:spPr bwMode="auto">
          <a:xfrm>
            <a:off x="122555" y="2565400"/>
            <a:ext cx="9499600"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7263" tIns="58631" rIns="117263" bIns="58631">
            <a:spAutoFit/>
          </a:bodyPr>
          <a:lstStyle/>
          <a:p>
            <a:r>
              <a:rPr lang="zh-CN" altLang="en-US" sz="4400" b="1" dirty="0">
                <a:solidFill>
                  <a:srgbClr val="262626"/>
                </a:solidFill>
                <a:latin typeface="微软雅黑" panose="020B0503020204020204" pitchFamily="34" charset="-122"/>
                <a:ea typeface="微软雅黑" panose="020B0503020204020204" pitchFamily="34" charset="-122"/>
                <a:sym typeface="方正兰亭中黑_GBK" panose="02000000000000000000" pitchFamily="2" charset="-122"/>
              </a:rPr>
              <a:t>我国教育政策与法规的体系与特征</a:t>
            </a:r>
            <a:endParaRPr lang="zh-CN" altLang="en-US" sz="4400" b="1" dirty="0">
              <a:solidFill>
                <a:srgbClr val="262626"/>
              </a:solidFill>
              <a:latin typeface="微软雅黑" panose="020B0503020204020204" pitchFamily="34" charset="-122"/>
              <a:ea typeface="微软雅黑" panose="020B0503020204020204" pitchFamily="34" charset="-122"/>
              <a:sym typeface="方正兰亭中黑_GBK" panose="02000000000000000000" pitchFamily="2" charset="-122"/>
            </a:endParaRPr>
          </a:p>
        </p:txBody>
      </p:sp>
      <p:sp>
        <p:nvSpPr>
          <p:cNvPr id="3080" name="矩形 7"/>
          <p:cNvSpPr>
            <a:spLocks noChangeArrowheads="1"/>
          </p:cNvSpPr>
          <p:nvPr/>
        </p:nvSpPr>
        <p:spPr bwMode="auto">
          <a:xfrm>
            <a:off x="11802328" y="1830706"/>
            <a:ext cx="396022" cy="1853564"/>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5" y="4250056"/>
            <a:ext cx="21583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30056" y="4250056"/>
            <a:ext cx="182066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8598143" y="4240531"/>
            <a:ext cx="410847" cy="156591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学</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cstate="print">
            <a:extLst>
              <a:ext uri="{BEBA8EAE-BF5A-486C-A8C5-ECC9F3942E4B}">
                <a14:imgProps xmlns:a14="http://schemas.microsoft.com/office/drawing/2010/main">
                  <a14:imgLayer r:embed="rId2">
                    <a14:imgEffect>
                      <a14:saturation sat="200000"/>
                    </a14:imgEffect>
                  </a14:imgLayer>
                </a14:imgProps>
              </a:ext>
              <a:ext uri="{28A0092B-C50C-407E-A947-70E740481C1C}">
                <a14:useLocalDpi xmlns:a14="http://schemas.microsoft.com/office/drawing/2010/main" val="0"/>
              </a:ext>
            </a:extLst>
          </a:blip>
          <a:stretch>
            <a:fillRect/>
          </a:stretch>
        </p:blipFill>
        <p:spPr>
          <a:xfrm>
            <a:off x="2214972" y="4241799"/>
            <a:ext cx="2367585" cy="1577403"/>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0799" y="4250056"/>
            <a:ext cx="2355193" cy="1569146"/>
          </a:xfrm>
          <a:prstGeom prst="rect">
            <a:avLst/>
          </a:prstGeom>
        </p:spPr>
      </p:pic>
      <p:sp>
        <p:nvSpPr>
          <p:cNvPr id="35" name="TextBox 1"/>
          <p:cNvSpPr>
            <a:spLocks noChangeArrowheads="1"/>
          </p:cNvSpPr>
          <p:nvPr/>
        </p:nvSpPr>
        <p:spPr bwMode="auto">
          <a:xfrm>
            <a:off x="3578940" y="1556920"/>
            <a:ext cx="2062480" cy="855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7263" tIns="58631" rIns="117263" bIns="58631">
            <a:spAutoFit/>
          </a:bodyPr>
          <a:lstStyle/>
          <a:p>
            <a:r>
              <a:rPr lang="zh-CN" altLang="en-US" sz="4800" b="1" dirty="0" smtClean="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rPr>
              <a:t>第三章</a:t>
            </a:r>
            <a:endParaRPr lang="zh-CN" altLang="en-US" sz="4800" b="1" dirty="0" smtClean="0">
              <a:ln w="12700">
                <a:solidFill>
                  <a:srgbClr val="FFFFFF"/>
                </a:solidFill>
              </a:ln>
              <a:solidFill>
                <a:srgbClr val="FFC000"/>
              </a:solidFill>
              <a:latin typeface="微软雅黑" panose="020B0503020204020204" pitchFamily="34" charset="-122"/>
              <a:ea typeface="微软雅黑" panose="020B0503020204020204" pitchFamily="34" charset="-122"/>
              <a:sym typeface="方正细圆简体" pitchFamily="65" charset="-122"/>
            </a:endParaRPr>
          </a:p>
        </p:txBody>
      </p:sp>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7825" y="1917065"/>
            <a:ext cx="2531745" cy="168719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
        <p:push dir="u"/>
      </p:transition>
    </mc:Choice>
    <mc:Fallback>
      <p:transition>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078"/>
                                        </p:tgtEl>
                                        <p:attrNameLst>
                                          <p:attrName>style.visibility</p:attrName>
                                        </p:attrNameLst>
                                      </p:cBhvr>
                                      <p:to>
                                        <p:strVal val="visible"/>
                                      </p:to>
                                    </p:set>
                                    <p:anim calcmode="lin" valueType="num">
                                      <p:cBhvr>
                                        <p:cTn id="11" dur="500" fill="hold"/>
                                        <p:tgtEl>
                                          <p:spTgt spid="307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078"/>
                                        </p:tgtEl>
                                        <p:attrNameLst>
                                          <p:attrName>ppt_y</p:attrName>
                                        </p:attrNameLst>
                                      </p:cBhvr>
                                      <p:tavLst>
                                        <p:tav tm="0">
                                          <p:val>
                                            <p:strVal val="#ppt_y"/>
                                          </p:val>
                                        </p:tav>
                                        <p:tav tm="100000">
                                          <p:val>
                                            <p:strVal val="#ppt_y"/>
                                          </p:val>
                                        </p:tav>
                                      </p:tavLst>
                                    </p:anim>
                                    <p:anim calcmode="lin" valueType="num">
                                      <p:cBhvr>
                                        <p:cTn id="13" dur="500" fill="hold"/>
                                        <p:tgtEl>
                                          <p:spTgt spid="307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078"/>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078"/>
                                        </p:tgtEl>
                                      </p:cBhvr>
                                    </p:animEffect>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200"/>
                            </p:stCondLst>
                            <p:childTnLst>
                              <p:par>
                                <p:cTn id="21" presetID="22" presetClass="entr" presetSubtype="8" fill="hold" grpId="0" nodeType="afterEffect">
                                  <p:stCondLst>
                                    <p:cond delay="0"/>
                                  </p:stCondLst>
                                  <p:childTnLst>
                                    <p:set>
                                      <p:cBhvr>
                                        <p:cTn id="22" dur="1" fill="hold">
                                          <p:stCondLst>
                                            <p:cond delay="0"/>
                                          </p:stCondLst>
                                        </p:cTn>
                                        <p:tgtEl>
                                          <p:spTgt spid="3080"/>
                                        </p:tgtEl>
                                        <p:attrNameLst>
                                          <p:attrName>style.visibility</p:attrName>
                                        </p:attrNameLst>
                                      </p:cBhvr>
                                      <p:to>
                                        <p:strVal val="visible"/>
                                      </p:to>
                                    </p:set>
                                    <p:animEffect transition="in" filter="wipe(left)">
                                      <p:cBhvr>
                                        <p:cTn id="23" dur="100"/>
                                        <p:tgtEl>
                                          <p:spTgt spid="3080"/>
                                        </p:tgtEl>
                                      </p:cBhvr>
                                    </p:animEffect>
                                  </p:childTnLst>
                                </p:cTn>
                              </p:par>
                            </p:childTnLst>
                          </p:cTn>
                        </p:par>
                        <p:par>
                          <p:cTn id="24" fill="hold">
                            <p:stCondLst>
                              <p:cond delay="2700"/>
                            </p:stCondLst>
                            <p:childTnLst>
                              <p:par>
                                <p:cTn id="25" presetID="22" presetClass="entr" presetSubtype="2" fill="hold" grpId="0" nodeType="afterEffect">
                                  <p:stCondLst>
                                    <p:cond delay="0"/>
                                  </p:stCondLst>
                                  <p:childTnLst>
                                    <p:set>
                                      <p:cBhvr>
                                        <p:cTn id="26" dur="1" fill="hold">
                                          <p:stCondLst>
                                            <p:cond delay="0"/>
                                          </p:stCondLst>
                                        </p:cTn>
                                        <p:tgtEl>
                                          <p:spTgt spid="3085"/>
                                        </p:tgtEl>
                                        <p:attrNameLst>
                                          <p:attrName>style.visibility</p:attrName>
                                        </p:attrNameLst>
                                      </p:cBhvr>
                                      <p:to>
                                        <p:strVal val="visible"/>
                                      </p:to>
                                    </p:set>
                                    <p:animEffect transition="in" filter="wipe(right)">
                                      <p:cBhvr>
                                        <p:cTn id="27" dur="100"/>
                                        <p:tgtEl>
                                          <p:spTgt spid="3085"/>
                                        </p:tgtEl>
                                      </p:cBhvr>
                                    </p:animEffect>
                                  </p:childTnLst>
                                </p:cTn>
                              </p:par>
                            </p:childTnLst>
                          </p:cTn>
                        </p:par>
                        <p:par>
                          <p:cTn id="28" fill="hold">
                            <p:stCondLst>
                              <p:cond delay="3200"/>
                            </p:stCondLst>
                            <p:childTnLst>
                              <p:par>
                                <p:cTn id="29" presetID="2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right)">
                                      <p:cBhvr>
                                        <p:cTn id="31" dur="500"/>
                                        <p:tgtEl>
                                          <p:spTgt spid="9"/>
                                        </p:tgtEl>
                                      </p:cBhvr>
                                    </p:animEffect>
                                  </p:childTnLst>
                                </p:cTn>
                              </p:par>
                            </p:childTnLst>
                          </p:cTn>
                        </p:par>
                        <p:par>
                          <p:cTn id="32" fill="hold">
                            <p:stCondLst>
                              <p:cond delay="3700"/>
                            </p:stCondLst>
                            <p:childTnLst>
                              <p:par>
                                <p:cTn id="33" presetID="22" presetClass="entr" presetSubtype="2" fill="hold" grpId="0" nodeType="afterEffect">
                                  <p:stCondLst>
                                    <p:cond delay="0"/>
                                  </p:stCondLst>
                                  <p:childTnLst>
                                    <p:set>
                                      <p:cBhvr>
                                        <p:cTn id="34" dur="1" fill="hold">
                                          <p:stCondLst>
                                            <p:cond delay="0"/>
                                          </p:stCondLst>
                                        </p:cTn>
                                        <p:tgtEl>
                                          <p:spTgt spid="3083"/>
                                        </p:tgtEl>
                                        <p:attrNameLst>
                                          <p:attrName>style.visibility</p:attrName>
                                        </p:attrNameLst>
                                      </p:cBhvr>
                                      <p:to>
                                        <p:strVal val="visible"/>
                                      </p:to>
                                    </p:set>
                                    <p:animEffect transition="in" filter="wipe(right)">
                                      <p:cBhvr>
                                        <p:cTn id="35" dur="500"/>
                                        <p:tgtEl>
                                          <p:spTgt spid="3083"/>
                                        </p:tgtEl>
                                      </p:cBhvr>
                                    </p:animEffect>
                                  </p:childTnLst>
                                </p:cTn>
                              </p:par>
                            </p:childTnLst>
                          </p:cTn>
                        </p:par>
                        <p:par>
                          <p:cTn id="36" fill="hold">
                            <p:stCondLst>
                              <p:cond delay="4200"/>
                            </p:stCondLst>
                            <p:childTnLst>
                              <p:par>
                                <p:cTn id="37" presetID="22" presetClass="entr" presetSubtype="2"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right)">
                                      <p:cBhvr>
                                        <p:cTn id="39" dur="500"/>
                                        <p:tgtEl>
                                          <p:spTgt spid="7"/>
                                        </p:tgtEl>
                                      </p:cBhvr>
                                    </p:animEffect>
                                  </p:childTnLst>
                                </p:cTn>
                              </p:par>
                            </p:childTnLst>
                          </p:cTn>
                        </p:par>
                        <p:par>
                          <p:cTn id="40" fill="hold">
                            <p:stCondLst>
                              <p:cond delay="4700"/>
                            </p:stCondLst>
                            <p:childTnLst>
                              <p:par>
                                <p:cTn id="41" presetID="22" presetClass="entr" presetSubtype="2" fill="hold" grpId="0" nodeType="afterEffect">
                                  <p:stCondLst>
                                    <p:cond delay="0"/>
                                  </p:stCondLst>
                                  <p:childTnLst>
                                    <p:set>
                                      <p:cBhvr>
                                        <p:cTn id="42" dur="1" fill="hold">
                                          <p:stCondLst>
                                            <p:cond delay="0"/>
                                          </p:stCondLst>
                                        </p:cTn>
                                        <p:tgtEl>
                                          <p:spTgt spid="3081"/>
                                        </p:tgtEl>
                                        <p:attrNameLst>
                                          <p:attrName>style.visibility</p:attrName>
                                        </p:attrNameLst>
                                      </p:cBhvr>
                                      <p:to>
                                        <p:strVal val="visible"/>
                                      </p:to>
                                    </p:set>
                                    <p:animEffect transition="in" filter="wipe(right)">
                                      <p:cBhvr>
                                        <p:cTn id="43" dur="500"/>
                                        <p:tgtEl>
                                          <p:spTgt spid="3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 grpId="0" bldLvl="0" autoUpdateAnimBg="0"/>
      <p:bldP spid="3080" grpId="0" bldLvl="0" animBg="1" autoUpdateAnimBg="0"/>
      <p:bldP spid="3081" grpId="0" animBg="1"/>
      <p:bldP spid="3083" grpId="0" animBg="1"/>
      <p:bldP spid="3085" grpId="0" animBg="1"/>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一、教育政策的基本类型</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554355" y="1052830"/>
            <a:ext cx="2524760" cy="460375"/>
          </a:xfrm>
          <a:prstGeom prst="rect">
            <a:avLst/>
          </a:prstGeom>
          <a:noFill/>
        </p:spPr>
        <p:txBody>
          <a:bodyPr wrap="square" rtlCol="0" anchor="t">
            <a:spAutoFit/>
          </a:bodyPr>
          <a:lstStyle/>
          <a:p>
            <a:r>
              <a:rPr lang="zh-CN" altLang="en-US" sz="2400" b="1">
                <a:solidFill>
                  <a:schemeClr val="accent2"/>
                </a:solidFill>
                <a:latin typeface="微软雅黑" panose="020B0503020204020204" pitchFamily="34" charset="-122"/>
                <a:ea typeface="微软雅黑" panose="020B0503020204020204" pitchFamily="34" charset="-122"/>
              </a:rPr>
              <a:t>相关链接:</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588707" y="1568749"/>
            <a:ext cx="2540000" cy="368300"/>
          </a:xfrm>
          <a:prstGeom prst="rect">
            <a:avLst/>
          </a:prstGeom>
          <a:noFill/>
        </p:spPr>
        <p:txBody>
          <a:bodyPr wrap="square" rtlCol="0" anchor="t">
            <a:spAutoFit/>
          </a:bodyPr>
          <a:lstStyle/>
          <a:p>
            <a:r>
              <a:rPr lang="zh-CN" altLang="en-US" b="1" dirty="0">
                <a:latin typeface="微软雅黑" panose="020B0503020204020204" pitchFamily="34" charset="-122"/>
                <a:ea typeface="微软雅黑" panose="020B0503020204020204" pitchFamily="34" charset="-122"/>
                <a:cs typeface="微软雅黑" panose="020B0503020204020204" pitchFamily="34" charset="-122"/>
              </a:rPr>
              <a:t>2019年十大教育政策</a:t>
            </a:r>
            <a:endParaRPr lang="zh-CN" altLang="en-US" b="1"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文本框 8"/>
          <p:cNvSpPr txBox="1"/>
          <p:nvPr/>
        </p:nvSpPr>
        <p:spPr>
          <a:xfrm>
            <a:off x="390483" y="2060848"/>
            <a:ext cx="9043670" cy="3784600"/>
          </a:xfrm>
          <a:prstGeom prst="rect">
            <a:avLst/>
          </a:prstGeom>
          <a:noFill/>
          <a:ln w="9525">
            <a:noFill/>
          </a:ln>
        </p:spPr>
        <p:txBody>
          <a:bodyPr wrap="square">
            <a:spAutoFit/>
          </a:bodyPr>
          <a:lstStyle/>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《关于开展城镇小区配套幼儿园治理工作的通知》</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《国家职业教育改革实施方案</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《中国教育现代化</a:t>
            </a:r>
            <a:r>
              <a:rPr lang="en-US" sz="1600" b="0" dirty="0">
                <a:latin typeface="微软雅黑" panose="020B0503020204020204" pitchFamily="34" charset="-122"/>
                <a:ea typeface="微软雅黑" panose="020B0503020204020204" pitchFamily="34" charset="-122"/>
                <a:cs typeface="微软雅黑" panose="020B0503020204020204" pitchFamily="34" charset="-122"/>
              </a:rPr>
              <a:t>2035</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《高职扩招专项工作实施方案》</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《关于新时代推进普通高中育人方式改革的指导意见》</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《关于深化教育教学改革全面提高义务教育质量的意见》</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《关于深化新时代学校思想政治理论课改革创新的若干意见》</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《关于加强新时代中小学思想政治理论课教师队伍建设的意见》</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《新时代爱国主义教育实施纲要》</a:t>
            </a:r>
            <a:endParaRPr lang="en-US" sz="16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600" b="0" dirty="0">
                <a:latin typeface="微软雅黑" panose="020B0503020204020204" pitchFamily="34" charset="-122"/>
                <a:ea typeface="微软雅黑" panose="020B0503020204020204" pitchFamily="34" charset="-122"/>
                <a:cs typeface="微软雅黑" panose="020B0503020204020204" pitchFamily="34" charset="-122"/>
              </a:rPr>
              <a:t>◆</a:t>
            </a:r>
            <a:r>
              <a:rPr lang="zh-CN" sz="1600" b="0" dirty="0">
                <a:latin typeface="微软雅黑" panose="020B0503020204020204" pitchFamily="34" charset="-122"/>
                <a:ea typeface="微软雅黑" panose="020B0503020204020204" pitchFamily="34" charset="-122"/>
                <a:cs typeface="微软雅黑" panose="020B0503020204020204" pitchFamily="34" charset="-122"/>
              </a:rPr>
              <a:t>《关于减轻中小学教师负担进一步营造教育教学良好环境的若干意见》</a:t>
            </a:r>
            <a:endParaRPr lang="zh-CN" altLang="en-US" sz="1600" b="0"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747247" y="1500919"/>
            <a:ext cx="4768124" cy="4395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一、教育政策的基本类型</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554355" y="1052830"/>
            <a:ext cx="2524760" cy="460375"/>
          </a:xfrm>
          <a:prstGeom prst="rect">
            <a:avLst/>
          </a:prstGeom>
          <a:noFill/>
        </p:spPr>
        <p:txBody>
          <a:bodyPr wrap="square" rtlCol="0" anchor="t">
            <a:spAutoFit/>
          </a:bodyPr>
          <a:lstStyle/>
          <a:p>
            <a:r>
              <a:rPr lang="zh-CN" altLang="en-US" sz="2400" b="1">
                <a:solidFill>
                  <a:schemeClr val="accent2"/>
                </a:solidFill>
                <a:latin typeface="微软雅黑" panose="020B0503020204020204" pitchFamily="34" charset="-122"/>
                <a:ea typeface="微软雅黑" panose="020B0503020204020204" pitchFamily="34" charset="-122"/>
              </a:rPr>
              <a:t>相关链接:</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2354580" y="1099185"/>
            <a:ext cx="3266440" cy="368300"/>
          </a:xfrm>
          <a:prstGeom prst="rect">
            <a:avLst/>
          </a:prstGeom>
          <a:noFill/>
        </p:spPr>
        <p:txBody>
          <a:bodyPr wrap="square" rtlCol="0" anchor="t">
            <a:spAutoFit/>
          </a:bodyPr>
          <a:lstStyle/>
          <a:p>
            <a:r>
              <a:rPr lang="zh-CN" altLang="en-US" b="1">
                <a:latin typeface="微软雅黑" panose="020B0503020204020204" pitchFamily="34" charset="-122"/>
                <a:ea typeface="微软雅黑" panose="020B0503020204020204" pitchFamily="34" charset="-122"/>
                <a:cs typeface="微软雅黑" panose="020B0503020204020204" pitchFamily="34" charset="-122"/>
              </a:rPr>
              <a:t>2020年中小学相关教育政策</a:t>
            </a:r>
            <a:endParaRPr lang="zh-CN" altLang="en-US"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文本框 8"/>
          <p:cNvSpPr txBox="1"/>
          <p:nvPr/>
        </p:nvSpPr>
        <p:spPr>
          <a:xfrm>
            <a:off x="410210" y="1772920"/>
            <a:ext cx="5801995" cy="1198880"/>
          </a:xfrm>
          <a:prstGeom prst="rect">
            <a:avLst/>
          </a:prstGeom>
          <a:noFill/>
          <a:ln w="9525">
            <a:noFill/>
          </a:ln>
        </p:spPr>
        <p:txBody>
          <a:bodyPr wrap="square">
            <a:spAutoFit/>
          </a:bodyPr>
          <a:lstStyle/>
          <a:p>
            <a:pPr indent="0" fontAlgn="auto">
              <a:lnSpc>
                <a:spcPct val="150000"/>
              </a:lnSpc>
            </a:pPr>
            <a:r>
              <a:rPr sz="1600" b="1">
                <a:solidFill>
                  <a:schemeClr val="accent6"/>
                </a:solidFill>
                <a:latin typeface="微软雅黑" panose="020B0503020204020204" pitchFamily="34" charset="-122"/>
                <a:ea typeface="微软雅黑" panose="020B0503020204020204" pitchFamily="34" charset="-122"/>
                <a:cs typeface="微软雅黑" panose="020B0503020204020204" pitchFamily="34" charset="-122"/>
              </a:rPr>
              <a:t>——《中共中央 国务院关于全面加强新时代大中小学劳动教育的意见》</a:t>
            </a:r>
            <a:endParaRPr sz="1600" b="1">
              <a:solidFill>
                <a:schemeClr val="accent6"/>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endParaRPr lang="zh-CN" altLang="en-US" sz="1600" b="1">
              <a:solidFill>
                <a:schemeClr val="accent6"/>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266065" y="2853055"/>
            <a:ext cx="5928995" cy="3646170"/>
          </a:xfrm>
          <a:prstGeom prst="rect">
            <a:avLst/>
          </a:prstGeom>
          <a:noFill/>
          <a:ln w="9525">
            <a:noFill/>
          </a:ln>
        </p:spPr>
        <p:txBody>
          <a:bodyPr wrap="square">
            <a:spAutoFit/>
          </a:bodyPr>
          <a:lstStyle/>
          <a:p>
            <a:pPr marL="285750" indent="-285750" fontAlgn="auto">
              <a:lnSpc>
                <a:spcPct val="150000"/>
              </a:lnSpc>
              <a:buFont typeface="Wingdings" panose="05000000000000000000" charset="0"/>
              <a:buChar char="Ø"/>
            </a:pPr>
            <a:r>
              <a:rPr sz="1400" b="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主旨：</a:t>
            </a:r>
            <a:r>
              <a:rPr sz="1400" b="0">
                <a:latin typeface="微软雅黑" panose="020B0503020204020204" pitchFamily="34" charset="-122"/>
                <a:ea typeface="微软雅黑" panose="020B0503020204020204" pitchFamily="34" charset="-122"/>
                <a:cs typeface="微软雅黑" panose="020B0503020204020204" pitchFamily="34" charset="-122"/>
              </a:rPr>
              <a:t>积极探索具有中国特色的劳动教育模式，促进学生形成正确的世界观、人生观、价值观。</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要点：</a:t>
            </a:r>
            <a:r>
              <a:rPr sz="1400" b="0">
                <a:latin typeface="微软雅黑" panose="020B0503020204020204" pitchFamily="34" charset="-122"/>
                <a:ea typeface="微软雅黑" panose="020B0503020204020204" pitchFamily="34" charset="-122"/>
                <a:cs typeface="微软雅黑" panose="020B0503020204020204" pitchFamily="34" charset="-122"/>
              </a:rPr>
              <a:t>在大中小学设立劳动教育必修课程，中小学劳动教育课每周不少于1课时，职业院校以实习实训课为主要载体开展劳动教育，其中劳动精神、劳模精神、工匠精神专题教育不少于16学时。普通高等学校要明确劳动教育主要依托课程，其中本科阶段不少于32学时。将劳动素养纳入学生综合素质评价体系，把劳动素养评价结果作为衡量学生全面发展情况的重要内容，作为评优评先的重要参考和毕业依据，作为高一级学校录取的重要参考或依据。</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拓展:</a:t>
            </a:r>
            <a:r>
              <a:rPr sz="1400" b="0">
                <a:latin typeface="微软雅黑" panose="020B0503020204020204" pitchFamily="34" charset="-122"/>
                <a:ea typeface="微软雅黑" panose="020B0503020204020204" pitchFamily="34" charset="-122"/>
                <a:cs typeface="微软雅黑" panose="020B0503020204020204" pitchFamily="34" charset="-122"/>
              </a:rPr>
              <a:t>劳动教育的边缘化、异化，根本原因在于对劳动价值认识不清。劳动教育的核心，应在于引导学生树立正确的劳动价值观。</a:t>
            </a:r>
            <a:endParaRPr sz="14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6522720" y="1772920"/>
            <a:ext cx="5801995" cy="829945"/>
          </a:xfrm>
          <a:prstGeom prst="rect">
            <a:avLst/>
          </a:prstGeom>
          <a:noFill/>
          <a:ln w="9525">
            <a:noFill/>
          </a:ln>
        </p:spPr>
        <p:txBody>
          <a:bodyPr wrap="square">
            <a:spAutoFit/>
          </a:bodyPr>
          <a:lstStyle/>
          <a:p>
            <a:pPr indent="0" fontAlgn="auto">
              <a:lnSpc>
                <a:spcPct val="150000"/>
              </a:lnSpc>
            </a:pPr>
            <a:r>
              <a:rPr sz="1600" b="1">
                <a:solidFill>
                  <a:schemeClr val="accent6"/>
                </a:solidFill>
                <a:latin typeface="微软雅黑" panose="020B0503020204020204" pitchFamily="34" charset="-122"/>
                <a:ea typeface="微软雅黑" panose="020B0503020204020204" pitchFamily="34" charset="-122"/>
                <a:cs typeface="微软雅黑" panose="020B0503020204020204" pitchFamily="34" charset="-122"/>
              </a:rPr>
              <a:t>——教育部办公厅印发义务教育六科超标超前培训负面清单（试行）</a:t>
            </a:r>
            <a:endParaRPr lang="zh-CN" altLang="en-US" sz="1600" b="1">
              <a:solidFill>
                <a:schemeClr val="accent6"/>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6459220" y="2924810"/>
            <a:ext cx="5396865" cy="3322955"/>
          </a:xfrm>
          <a:prstGeom prst="rect">
            <a:avLst/>
          </a:prstGeom>
          <a:noFill/>
          <a:ln w="9525">
            <a:noFill/>
          </a:ln>
        </p:spPr>
        <p:txBody>
          <a:bodyPr wrap="square">
            <a:spAutoFit/>
          </a:bodyPr>
          <a:lstStyle/>
          <a:p>
            <a:pPr marL="285750" indent="-285750" fontAlgn="auto">
              <a:lnSpc>
                <a:spcPct val="150000"/>
              </a:lnSpc>
              <a:buFont typeface="Wingdings" panose="05000000000000000000" charset="0"/>
              <a:buChar char="Ø"/>
            </a:pPr>
            <a:r>
              <a:rPr sz="1400" b="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主旨：</a:t>
            </a:r>
            <a:r>
              <a:rPr sz="1400" b="0">
                <a:latin typeface="微软雅黑" panose="020B0503020204020204" pitchFamily="34" charset="-122"/>
                <a:ea typeface="微软雅黑" panose="020B0503020204020204" pitchFamily="34" charset="-122"/>
                <a:cs typeface="微软雅黑" panose="020B0503020204020204" pitchFamily="34" charset="-122"/>
              </a:rPr>
              <a:t>为各地查处培训机构超标超前培训行为提供具体依据。</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要点</a:t>
            </a:r>
            <a:r>
              <a:rPr sz="1400" b="0">
                <a:latin typeface="微软雅黑" panose="020B0503020204020204" pitchFamily="34" charset="-122"/>
                <a:ea typeface="微软雅黑" panose="020B0503020204020204" pitchFamily="34" charset="-122"/>
                <a:cs typeface="微软雅黑" panose="020B0503020204020204" pitchFamily="34" charset="-122"/>
              </a:rPr>
              <a:t>：负面清单共涉及义务教育阶段语文、数学、英语、物理、化学、生物学等六门学科，清单要求这六科目培训不得超出现行义务教育课程标准规定的各学段要求，禁止提前教学与测评，培训内容不得超出本地区使用的义务教育教科书的难度，禁止在寒暑假培训下学期教科书的知识内容。理科科目禁止使用繁、难、偏、怪的练习题。</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拓展:</a:t>
            </a:r>
            <a:r>
              <a:rPr sz="1400" b="0">
                <a:latin typeface="微软雅黑" panose="020B0503020204020204" pitchFamily="34" charset="-122"/>
                <a:ea typeface="微软雅黑" panose="020B0503020204020204" pitchFamily="34" charset="-122"/>
                <a:cs typeface="微软雅黑" panose="020B0503020204020204" pitchFamily="34" charset="-122"/>
              </a:rPr>
              <a:t>超前培训、超标培训，加重学生负担，影响教育公平。抢跑未必先到，希望负面清单的出台，能真正减轻学生过重的课外负担。</a:t>
            </a:r>
            <a:endParaRPr sz="1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一、教育政策的基本类型</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554355" y="1052830"/>
            <a:ext cx="2524760" cy="460375"/>
          </a:xfrm>
          <a:prstGeom prst="rect">
            <a:avLst/>
          </a:prstGeom>
          <a:noFill/>
        </p:spPr>
        <p:txBody>
          <a:bodyPr wrap="square" rtlCol="0" anchor="t">
            <a:spAutoFit/>
          </a:bodyPr>
          <a:lstStyle/>
          <a:p>
            <a:r>
              <a:rPr lang="zh-CN" altLang="en-US" sz="2400" b="1">
                <a:solidFill>
                  <a:schemeClr val="accent2"/>
                </a:solidFill>
                <a:latin typeface="微软雅黑" panose="020B0503020204020204" pitchFamily="34" charset="-122"/>
                <a:ea typeface="微软雅黑" panose="020B0503020204020204" pitchFamily="34" charset="-122"/>
              </a:rPr>
              <a:t>相关链接:</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2354580" y="1099185"/>
            <a:ext cx="3266440" cy="368300"/>
          </a:xfrm>
          <a:prstGeom prst="rect">
            <a:avLst/>
          </a:prstGeom>
          <a:noFill/>
        </p:spPr>
        <p:txBody>
          <a:bodyPr wrap="square" rtlCol="0" anchor="t">
            <a:spAutoFit/>
          </a:bodyPr>
          <a:lstStyle/>
          <a:p>
            <a:r>
              <a:rPr lang="zh-CN" altLang="en-US" b="1">
                <a:latin typeface="微软雅黑" panose="020B0503020204020204" pitchFamily="34" charset="-122"/>
                <a:ea typeface="微软雅黑" panose="020B0503020204020204" pitchFamily="34" charset="-122"/>
                <a:cs typeface="微软雅黑" panose="020B0503020204020204" pitchFamily="34" charset="-122"/>
              </a:rPr>
              <a:t>2020年中小学相关教育政策</a:t>
            </a:r>
            <a:endParaRPr lang="zh-CN" altLang="en-US" b="1">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 name="文本框 8"/>
          <p:cNvSpPr txBox="1"/>
          <p:nvPr/>
        </p:nvSpPr>
        <p:spPr>
          <a:xfrm>
            <a:off x="410210" y="1772920"/>
            <a:ext cx="5801995" cy="460375"/>
          </a:xfrm>
          <a:prstGeom prst="rect">
            <a:avLst/>
          </a:prstGeom>
          <a:noFill/>
          <a:ln w="9525">
            <a:noFill/>
          </a:ln>
        </p:spPr>
        <p:txBody>
          <a:bodyPr wrap="square">
            <a:spAutoFit/>
          </a:bodyPr>
          <a:lstStyle/>
          <a:p>
            <a:pPr indent="0" fontAlgn="auto">
              <a:lnSpc>
                <a:spcPct val="150000"/>
              </a:lnSpc>
            </a:pPr>
            <a:r>
              <a:rPr sz="1600"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——《关于进一步激发中小学办学活力的若干意见》</a:t>
            </a:r>
            <a:endParaRPr lang="zh-CN" altLang="en-US" sz="1600"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266065" y="2853055"/>
            <a:ext cx="5474335" cy="3322955"/>
          </a:xfrm>
          <a:prstGeom prst="rect">
            <a:avLst/>
          </a:prstGeom>
          <a:noFill/>
          <a:ln w="9525">
            <a:noFill/>
          </a:ln>
        </p:spPr>
        <p:txBody>
          <a:bodyPr wrap="square">
            <a:spAutoFit/>
          </a:bodyPr>
          <a:lstStyle/>
          <a:p>
            <a:pPr marL="285750" indent="-285750" fontAlgn="auto">
              <a:lnSpc>
                <a:spcPct val="150000"/>
              </a:lnSpc>
              <a:buFont typeface="Wingdings" panose="05000000000000000000" charset="0"/>
              <a:buChar char="Ø"/>
            </a:pPr>
            <a:r>
              <a:rPr sz="1400" b="1">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主旨：</a:t>
            </a:r>
            <a:r>
              <a:rPr sz="1400" b="0">
                <a:latin typeface="微软雅黑" panose="020B0503020204020204" pitchFamily="34" charset="-122"/>
                <a:ea typeface="微软雅黑" panose="020B0503020204020204" pitchFamily="34" charset="-122"/>
                <a:cs typeface="微软雅黑" panose="020B0503020204020204" pitchFamily="34" charset="-122"/>
              </a:rPr>
              <a:t>深化教育“放管服”改革，落实中小学办学主体地位，增强学校发展动力。</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1">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要点：</a:t>
            </a:r>
            <a:r>
              <a:rPr sz="1400" b="0">
                <a:latin typeface="微软雅黑" panose="020B0503020204020204" pitchFamily="34" charset="-122"/>
                <a:ea typeface="微软雅黑" panose="020B0503020204020204" pitchFamily="34" charset="-122"/>
                <a:cs typeface="微软雅黑" panose="020B0503020204020204" pitchFamily="34" charset="-122"/>
              </a:rPr>
              <a:t>保证教育教学自主权、扩大人事工作自主权、落实经费使用自主权、强化评价导向作用、强化校内激励作用、强化学校文化引领作用、强化优质学校带动作用、注重选优配强校长、注重加强条件保障、注重拓展社会资源、完善宏观管理、完善内部治理、完善社会监督。</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1">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拓展:</a:t>
            </a:r>
            <a:r>
              <a:rPr sz="1400" b="0">
                <a:latin typeface="微软雅黑" panose="020B0503020204020204" pitchFamily="34" charset="-122"/>
                <a:ea typeface="微软雅黑" panose="020B0503020204020204" pitchFamily="34" charset="-122"/>
                <a:cs typeface="微软雅黑" panose="020B0503020204020204" pitchFamily="34" charset="-122"/>
              </a:rPr>
              <a:t>对学校管得太多、干扰太多，激励不够、保障不够，这些影响和制约中小学办学活力的问题，期待这一《意见》能解决。权力如何放得下、接得住、用得好，也需要进一步探索。</a:t>
            </a:r>
            <a:endParaRPr sz="14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6242685" y="1772920"/>
            <a:ext cx="5801995" cy="829945"/>
          </a:xfrm>
          <a:prstGeom prst="rect">
            <a:avLst/>
          </a:prstGeom>
          <a:noFill/>
          <a:ln w="9525">
            <a:noFill/>
          </a:ln>
        </p:spPr>
        <p:txBody>
          <a:bodyPr wrap="square">
            <a:spAutoFit/>
          </a:bodyPr>
          <a:lstStyle/>
          <a:p>
            <a:pPr indent="0" fontAlgn="auto">
              <a:lnSpc>
                <a:spcPct val="150000"/>
              </a:lnSpc>
            </a:pPr>
            <a:r>
              <a:rPr sz="1600"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——《教育类研究生和公费师范生免试认定中小学教师资格改革实施方案》</a:t>
            </a:r>
            <a:endParaRPr lang="zh-CN" altLang="en-US" sz="1600"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6530975" y="3068955"/>
            <a:ext cx="5124450" cy="2676525"/>
          </a:xfrm>
          <a:prstGeom prst="rect">
            <a:avLst/>
          </a:prstGeom>
          <a:noFill/>
          <a:ln w="9525">
            <a:noFill/>
          </a:ln>
        </p:spPr>
        <p:txBody>
          <a:bodyPr wrap="square">
            <a:spAutoFit/>
          </a:bodyPr>
          <a:lstStyle/>
          <a:p>
            <a:pPr marL="285750" indent="-285750" fontAlgn="auto">
              <a:lnSpc>
                <a:spcPct val="150000"/>
              </a:lnSpc>
              <a:buFont typeface="Wingdings" panose="05000000000000000000" charset="0"/>
              <a:buChar char="Ø"/>
            </a:pPr>
            <a:r>
              <a:rPr sz="1400" b="1">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主旨：</a:t>
            </a:r>
            <a:r>
              <a:rPr sz="1400" b="0">
                <a:latin typeface="微软雅黑" panose="020B0503020204020204" pitchFamily="34" charset="-122"/>
                <a:ea typeface="微软雅黑" panose="020B0503020204020204" pitchFamily="34" charset="-122"/>
                <a:cs typeface="微软雅黑" panose="020B0503020204020204" pitchFamily="34" charset="-122"/>
              </a:rPr>
              <a:t>让真正乐教、适教、善教的优秀人才进入教师队伍后备军。</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1">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要点：</a:t>
            </a:r>
            <a:r>
              <a:rPr sz="1400" b="0">
                <a:latin typeface="微软雅黑" panose="020B0503020204020204" pitchFamily="34" charset="-122"/>
                <a:ea typeface="微软雅黑" panose="020B0503020204020204" pitchFamily="34" charset="-122"/>
                <a:cs typeface="微软雅黑" panose="020B0503020204020204" pitchFamily="34" charset="-122"/>
              </a:rPr>
              <a:t>实施免试认定改革的高等学校应根据培养目标分类对本校教育类研究生、公费师范生开展教育教学能力考核，考核合格的2021届及以后年份毕业生可凭教育教学能力考核结果，免考国家中小学教师资格考试部分或全部科目。</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1">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拓展:</a:t>
            </a:r>
            <a:r>
              <a:rPr sz="1400" b="0">
                <a:latin typeface="微软雅黑" panose="020B0503020204020204" pitchFamily="34" charset="-122"/>
                <a:ea typeface="微软雅黑" panose="020B0503020204020204" pitchFamily="34" charset="-122"/>
                <a:cs typeface="微软雅黑" panose="020B0503020204020204" pitchFamily="34" charset="-122"/>
              </a:rPr>
              <a:t>在特殊时期背景下，这一政策给师范生就业打下“强心针”，也吸引更多优秀人才选择师范专业，迈入教师行列。</a:t>
            </a:r>
            <a:endParaRPr sz="1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二、教育政策的体系结构</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482600" y="1341120"/>
            <a:ext cx="5119370" cy="460375"/>
          </a:xfrm>
          <a:prstGeom prst="rect">
            <a:avLst/>
          </a:prstGeom>
          <a:noFill/>
        </p:spPr>
        <p:txBody>
          <a:bodyPr wrap="square" rtlCol="0" anchor="t">
            <a:spAutoFit/>
          </a:bodyPr>
          <a:lstStyle/>
          <a:p>
            <a:r>
              <a:rPr lang="zh-CN" altLang="en-US" sz="2400" b="1">
                <a:solidFill>
                  <a:schemeClr val="accent2"/>
                </a:solidFill>
                <a:latin typeface="微软雅黑" panose="020B0503020204020204" pitchFamily="34" charset="-122"/>
                <a:ea typeface="微软雅黑" panose="020B0503020204020204" pitchFamily="34" charset="-122"/>
              </a:rPr>
              <a:t>（一）教育政策的表现形式</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410210" y="2349500"/>
            <a:ext cx="4762500" cy="3646170"/>
          </a:xfrm>
          <a:prstGeom prst="rect">
            <a:avLst/>
          </a:prstGeom>
          <a:noFill/>
          <a:ln w="9525">
            <a:noFill/>
          </a:ln>
        </p:spPr>
        <p:txBody>
          <a:bodyPr wrap="square">
            <a:spAutoFit/>
          </a:bodyPr>
          <a:lstStyle/>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第一，党的政策性文件。</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第二，全国人民代表大会、省级人民代表大会和有立法;权的市级人民代表大会及其常务委员会制定或批准的有关教育的政策性文件，即通常所说的数育法律和地方性教育法规</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第三，国家行政机关制定、发布的有关教育工作的政策性文件。</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第四，党中央和党的地方各级领导机关 所属部门与国务院和地方人民政府所属部门共同制定或批准的有关教育的政策文件。</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第五，党和国家领导人有关教育问题的讲话、指示。</a:t>
            </a:r>
            <a:endParaRPr sz="14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7035165" y="1196975"/>
            <a:ext cx="5119370" cy="460375"/>
          </a:xfrm>
          <a:prstGeom prst="rect">
            <a:avLst/>
          </a:prstGeom>
          <a:noFill/>
        </p:spPr>
        <p:txBody>
          <a:bodyPr wrap="square" rtlCol="0" anchor="t">
            <a:spAutoFit/>
          </a:bodyPr>
          <a:lstStyle/>
          <a:p>
            <a:r>
              <a:rPr lang="zh-CN" altLang="en-US" sz="2400" b="1">
                <a:solidFill>
                  <a:schemeClr val="accent2"/>
                </a:solidFill>
                <a:latin typeface="微软雅黑" panose="020B0503020204020204" pitchFamily="34" charset="-122"/>
                <a:ea typeface="微软雅黑" panose="020B0503020204020204" pitchFamily="34" charset="-122"/>
              </a:rPr>
              <a:t>（二）教育政策的纵横结构</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603365" y="2493010"/>
            <a:ext cx="4762500" cy="2353310"/>
          </a:xfrm>
          <a:prstGeom prst="rect">
            <a:avLst/>
          </a:prstGeom>
          <a:noFill/>
          <a:ln w="9525">
            <a:noFill/>
          </a:ln>
        </p:spPr>
        <p:txBody>
          <a:bodyPr wrap="square">
            <a:spAutoFit/>
          </a:bodyPr>
          <a:lstStyle/>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1. 教育政策的纵向结构</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buFont typeface="Wingdings" panose="05000000000000000000" charset="0"/>
              <a:buNone/>
            </a:pPr>
            <a:r>
              <a:rPr sz="1400" b="0">
                <a:latin typeface="微软雅黑" panose="020B0503020204020204" pitchFamily="34" charset="-122"/>
                <a:ea typeface="微软雅黑" panose="020B0503020204020204" pitchFamily="34" charset="-122"/>
                <a:cs typeface="微软雅黑" panose="020B0503020204020204" pitchFamily="34" charset="-122"/>
              </a:rPr>
              <a:t>依照教育政策的效力等级系列划分，有教育总政策——基本教育政策——一般教育政策——个别（特殊）教育政策。</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50000"/>
              </a:lnSpc>
              <a:buFont typeface="Wingdings" panose="05000000000000000000" charset="0"/>
              <a:buChar char="Ø"/>
            </a:pPr>
            <a:r>
              <a:rPr sz="1400" b="0">
                <a:latin typeface="微软雅黑" panose="020B0503020204020204" pitchFamily="34" charset="-122"/>
                <a:ea typeface="微软雅黑" panose="020B0503020204020204" pitchFamily="34" charset="-122"/>
                <a:cs typeface="微软雅黑" panose="020B0503020204020204" pitchFamily="34" charset="-122"/>
              </a:rPr>
              <a:t>2. 教育政策的横向结构</a:t>
            </a:r>
            <a:endParaRPr sz="14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buFont typeface="Wingdings" panose="05000000000000000000" charset="0"/>
              <a:buNone/>
            </a:pPr>
            <a:r>
              <a:rPr sz="1400" b="0">
                <a:latin typeface="微软雅黑" panose="020B0503020204020204" pitchFamily="34" charset="-122"/>
                <a:ea typeface="微软雅黑" panose="020B0503020204020204" pitchFamily="34" charset="-122"/>
                <a:cs typeface="微软雅黑" panose="020B0503020204020204" pitchFamily="34" charset="-122"/>
              </a:rPr>
              <a:t>教育政策的横向结构是指相互之间不存在前者派生后者、后者包含前者的不同领域的教育政策，按横向并列的关系，加以排列形成的组合方式和秩序。</a:t>
            </a:r>
            <a:endParaRPr sz="1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2021年十大教育新动向</a:t>
            </a:r>
            <a:endParaRPr lang="zh-CN" altLang="en-US" sz="2800" b="1">
              <a:latin typeface="微软雅黑" panose="020B0503020204020204" pitchFamily="34" charset="-122"/>
              <a:ea typeface="微软雅黑" panose="020B0503020204020204" pitchFamily="34" charset="-122"/>
            </a:endParaRPr>
          </a:p>
        </p:txBody>
      </p:sp>
      <p:graphicFrame>
        <p:nvGraphicFramePr>
          <p:cNvPr id="2" name="图示 1"/>
          <p:cNvGraphicFramePr/>
          <p:nvPr/>
        </p:nvGraphicFramePr>
        <p:xfrm>
          <a:off x="626567" y="1556792"/>
          <a:ext cx="10801200" cy="453650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  任务二:教育法规的类型与结构</a:t>
            </a:r>
            <a:endParaRPr lang="zh-CN" altLang="en-US" sz="2800" b="1">
              <a:latin typeface="微软雅黑" panose="020B0503020204020204" pitchFamily="34" charset="-122"/>
              <a:ea typeface="微软雅黑" panose="020B0503020204020204" pitchFamily="34" charset="-122"/>
            </a:endParaRPr>
          </a:p>
        </p:txBody>
      </p:sp>
      <p:sp>
        <p:nvSpPr>
          <p:cNvPr id="4" name="Freeform 5"/>
          <p:cNvSpPr/>
          <p:nvPr>
            <p:custDataLst>
              <p:tags r:id="rId1"/>
            </p:custDataLst>
          </p:nvPr>
        </p:nvSpPr>
        <p:spPr bwMode="auto">
          <a:xfrm>
            <a:off x="5549121" y="3290906"/>
            <a:ext cx="2311022" cy="2309328"/>
          </a:xfrm>
          <a:custGeom>
            <a:avLst/>
            <a:gdLst>
              <a:gd name="T0" fmla="*/ 328 w 1143"/>
              <a:gd name="T1" fmla="*/ 487 h 1143"/>
              <a:gd name="T2" fmla="*/ 276 w 1143"/>
              <a:gd name="T3" fmla="*/ 363 h 1143"/>
              <a:gd name="T4" fmla="*/ 174 w 1143"/>
              <a:gd name="T5" fmla="*/ 398 h 1143"/>
              <a:gd name="T6" fmla="*/ 0 w 1143"/>
              <a:gd name="T7" fmla="*/ 572 h 1143"/>
              <a:gd name="T8" fmla="*/ 175 w 1143"/>
              <a:gd name="T9" fmla="*/ 746 h 1143"/>
              <a:gd name="T10" fmla="*/ 211 w 1143"/>
              <a:gd name="T11" fmla="*/ 849 h 1143"/>
              <a:gd name="T12" fmla="*/ 86 w 1143"/>
              <a:gd name="T13" fmla="*/ 900 h 1143"/>
              <a:gd name="T14" fmla="*/ 246 w 1143"/>
              <a:gd name="T15" fmla="*/ 1060 h 1143"/>
              <a:gd name="T16" fmla="*/ 298 w 1143"/>
              <a:gd name="T17" fmla="*/ 936 h 1143"/>
              <a:gd name="T18" fmla="*/ 400 w 1143"/>
              <a:gd name="T19" fmla="*/ 972 h 1143"/>
              <a:gd name="T20" fmla="*/ 572 w 1143"/>
              <a:gd name="T21" fmla="*/ 1143 h 1143"/>
              <a:gd name="T22" fmla="*/ 1143 w 1143"/>
              <a:gd name="T23" fmla="*/ 572 h 1143"/>
              <a:gd name="T24" fmla="*/ 959 w 1143"/>
              <a:gd name="T25" fmla="*/ 388 h 1143"/>
              <a:gd name="T26" fmla="*/ 916 w 1143"/>
              <a:gd name="T27" fmla="*/ 345 h 1143"/>
              <a:gd name="T28" fmla="*/ 759 w 1143"/>
              <a:gd name="T29" fmla="*/ 187 h 1143"/>
              <a:gd name="T30" fmla="*/ 746 w 1143"/>
              <a:gd name="T31" fmla="*/ 175 h 1143"/>
              <a:gd name="T32" fmla="*/ 572 w 1143"/>
              <a:gd name="T33" fmla="*/ 0 h 1143"/>
              <a:gd name="T34" fmla="*/ 572 w 1143"/>
              <a:gd name="T35" fmla="*/ 0 h 1143"/>
              <a:gd name="T36" fmla="*/ 398 w 1143"/>
              <a:gd name="T37" fmla="*/ 174 h 1143"/>
              <a:gd name="T38" fmla="*/ 378 w 1143"/>
              <a:gd name="T39" fmla="*/ 194 h 1143"/>
              <a:gd name="T40" fmla="*/ 379 w 1143"/>
              <a:gd name="T41" fmla="*/ 194 h 1143"/>
              <a:gd name="T42" fmla="*/ 363 w 1143"/>
              <a:gd name="T43" fmla="*/ 276 h 1143"/>
              <a:gd name="T44" fmla="*/ 488 w 1143"/>
              <a:gd name="T45" fmla="*/ 328 h 1143"/>
              <a:gd name="T46" fmla="*/ 328 w 1143"/>
              <a:gd name="T47" fmla="*/ 487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3" h="1143">
                <a:moveTo>
                  <a:pt x="328" y="487"/>
                </a:moveTo>
                <a:cubicBezTo>
                  <a:pt x="272" y="446"/>
                  <a:pt x="296" y="413"/>
                  <a:pt x="276" y="363"/>
                </a:cubicBezTo>
                <a:cubicBezTo>
                  <a:pt x="266" y="336"/>
                  <a:pt x="236" y="336"/>
                  <a:pt x="174" y="398"/>
                </a:cubicBezTo>
                <a:cubicBezTo>
                  <a:pt x="0" y="572"/>
                  <a:pt x="0" y="572"/>
                  <a:pt x="0" y="572"/>
                </a:cubicBezTo>
                <a:cubicBezTo>
                  <a:pt x="175" y="746"/>
                  <a:pt x="175" y="746"/>
                  <a:pt x="175" y="746"/>
                </a:cubicBezTo>
                <a:cubicBezTo>
                  <a:pt x="238" y="809"/>
                  <a:pt x="237" y="839"/>
                  <a:pt x="211" y="849"/>
                </a:cubicBezTo>
                <a:cubicBezTo>
                  <a:pt x="160" y="868"/>
                  <a:pt x="127" y="844"/>
                  <a:pt x="86" y="900"/>
                </a:cubicBezTo>
                <a:cubicBezTo>
                  <a:pt x="16" y="997"/>
                  <a:pt x="150" y="1131"/>
                  <a:pt x="246" y="1060"/>
                </a:cubicBezTo>
                <a:cubicBezTo>
                  <a:pt x="303" y="1019"/>
                  <a:pt x="279" y="986"/>
                  <a:pt x="298" y="936"/>
                </a:cubicBezTo>
                <a:cubicBezTo>
                  <a:pt x="308" y="909"/>
                  <a:pt x="338" y="909"/>
                  <a:pt x="400" y="972"/>
                </a:cubicBezTo>
                <a:cubicBezTo>
                  <a:pt x="572" y="1143"/>
                  <a:pt x="572" y="1143"/>
                  <a:pt x="572" y="1143"/>
                </a:cubicBezTo>
                <a:cubicBezTo>
                  <a:pt x="1143" y="572"/>
                  <a:pt x="1143" y="572"/>
                  <a:pt x="1143" y="572"/>
                </a:cubicBezTo>
                <a:cubicBezTo>
                  <a:pt x="959" y="388"/>
                  <a:pt x="959" y="388"/>
                  <a:pt x="959" y="388"/>
                </a:cubicBezTo>
                <a:cubicBezTo>
                  <a:pt x="916" y="345"/>
                  <a:pt x="916" y="345"/>
                  <a:pt x="916" y="345"/>
                </a:cubicBezTo>
                <a:cubicBezTo>
                  <a:pt x="759" y="187"/>
                  <a:pt x="759" y="187"/>
                  <a:pt x="759" y="187"/>
                </a:cubicBezTo>
                <a:cubicBezTo>
                  <a:pt x="755" y="183"/>
                  <a:pt x="751" y="179"/>
                  <a:pt x="746" y="175"/>
                </a:cubicBezTo>
                <a:cubicBezTo>
                  <a:pt x="572" y="0"/>
                  <a:pt x="572" y="0"/>
                  <a:pt x="572" y="0"/>
                </a:cubicBezTo>
                <a:cubicBezTo>
                  <a:pt x="572" y="0"/>
                  <a:pt x="572" y="0"/>
                  <a:pt x="572" y="0"/>
                </a:cubicBezTo>
                <a:cubicBezTo>
                  <a:pt x="398" y="174"/>
                  <a:pt x="398" y="174"/>
                  <a:pt x="398" y="174"/>
                </a:cubicBezTo>
                <a:cubicBezTo>
                  <a:pt x="378" y="194"/>
                  <a:pt x="378" y="194"/>
                  <a:pt x="378" y="194"/>
                </a:cubicBezTo>
                <a:cubicBezTo>
                  <a:pt x="379" y="194"/>
                  <a:pt x="379" y="194"/>
                  <a:pt x="379" y="194"/>
                </a:cubicBezTo>
                <a:cubicBezTo>
                  <a:pt x="336" y="243"/>
                  <a:pt x="339" y="267"/>
                  <a:pt x="363" y="276"/>
                </a:cubicBezTo>
                <a:cubicBezTo>
                  <a:pt x="413" y="295"/>
                  <a:pt x="446" y="272"/>
                  <a:pt x="488" y="328"/>
                </a:cubicBezTo>
                <a:cubicBezTo>
                  <a:pt x="559" y="425"/>
                  <a:pt x="425" y="558"/>
                  <a:pt x="328" y="487"/>
                </a:cubicBezTo>
                <a:close/>
              </a:path>
            </a:pathLst>
          </a:custGeom>
          <a:solidFill>
            <a:srgbClr val="79B6D3"/>
          </a:solidFill>
          <a:ln>
            <a:noFill/>
          </a:ln>
        </p:spPr>
        <p:txBody>
          <a:bodyPr vert="horz" wrap="square" lIns="90000" tIns="46800" rIns="90000" bIns="46800" numCol="1" anchor="t" anchorCtr="0" compatLnSpc="1">
            <a:normAutofit/>
          </a:bodyPr>
          <a:lstStyle/>
          <a:p>
            <a:pPr>
              <a:lnSpc>
                <a:spcPct val="12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a:spLocks noChangeAspect="1"/>
          </p:cNvSpPr>
          <p:nvPr>
            <p:custDataLst>
              <p:tags r:id="rId2"/>
            </p:custDataLst>
          </p:nvPr>
        </p:nvSpPr>
        <p:spPr>
          <a:xfrm>
            <a:off x="6233895" y="3974832"/>
            <a:ext cx="1014668" cy="1014668"/>
          </a:xfrm>
          <a:prstGeom prst="rect">
            <a:avLst/>
          </a:prstGeom>
          <a:noFill/>
        </p:spPr>
        <p:txBody>
          <a:bodyPr wrap="square" lIns="90000" tIns="46800" rIns="90000" bIns="46800" rtlCol="0" anchor="ctr" anchorCtr="0">
            <a:normAutofit/>
          </a:bodyPr>
          <a:lstStyle/>
          <a:p>
            <a:pPr algn="ctr">
              <a:lnSpc>
                <a:spcPct val="120000"/>
              </a:lnSpc>
            </a:pPr>
            <a:r>
              <a:rPr lang="en-US" sz="480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2</a:t>
            </a:r>
            <a:endParaRPr lang="ru-RU" sz="480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6"/>
          <p:cNvSpPr/>
          <p:nvPr>
            <p:custDataLst>
              <p:tags r:id="rId3"/>
            </p:custDataLst>
          </p:nvPr>
        </p:nvSpPr>
        <p:spPr bwMode="auto">
          <a:xfrm>
            <a:off x="4092024" y="1731813"/>
            <a:ext cx="2148369" cy="2146675"/>
          </a:xfrm>
          <a:custGeom>
            <a:avLst/>
            <a:gdLst>
              <a:gd name="T0" fmla="*/ 378 w 1062"/>
              <a:gd name="T1" fmla="*/ 908 h 1062"/>
              <a:gd name="T2" fmla="*/ 335 w 1062"/>
              <a:gd name="T3" fmla="*/ 852 h 1062"/>
              <a:gd name="T4" fmla="*/ 372 w 1062"/>
              <a:gd name="T5" fmla="*/ 845 h 1062"/>
              <a:gd name="T6" fmla="*/ 470 w 1062"/>
              <a:gd name="T7" fmla="*/ 791 h 1062"/>
              <a:gd name="T8" fmla="*/ 451 w 1062"/>
              <a:gd name="T9" fmla="*/ 611 h 1062"/>
              <a:gd name="T10" fmla="*/ 271 w 1062"/>
              <a:gd name="T11" fmla="*/ 592 h 1062"/>
              <a:gd name="T12" fmla="*/ 217 w 1062"/>
              <a:gd name="T13" fmla="*/ 690 h 1062"/>
              <a:gd name="T14" fmla="*/ 210 w 1062"/>
              <a:gd name="T15" fmla="*/ 727 h 1062"/>
              <a:gd name="T16" fmla="*/ 173 w 1062"/>
              <a:gd name="T17" fmla="*/ 703 h 1062"/>
              <a:gd name="T18" fmla="*/ 164 w 1062"/>
              <a:gd name="T19" fmla="*/ 694 h 1062"/>
              <a:gd name="T20" fmla="*/ 0 w 1062"/>
              <a:gd name="T21" fmla="*/ 531 h 1062"/>
              <a:gd name="T22" fmla="*/ 155 w 1062"/>
              <a:gd name="T23" fmla="*/ 376 h 1062"/>
              <a:gd name="T24" fmla="*/ 167 w 1062"/>
              <a:gd name="T25" fmla="*/ 365 h 1062"/>
              <a:gd name="T26" fmla="*/ 167 w 1062"/>
              <a:gd name="T27" fmla="*/ 365 h 1062"/>
              <a:gd name="T28" fmla="*/ 532 w 1062"/>
              <a:gd name="T29" fmla="*/ 0 h 1062"/>
              <a:gd name="T30" fmla="*/ 1062 w 1062"/>
              <a:gd name="T31" fmla="*/ 531 h 1062"/>
              <a:gd name="T32" fmla="*/ 911 w 1062"/>
              <a:gd name="T33" fmla="*/ 682 h 1062"/>
              <a:gd name="T34" fmla="*/ 857 w 1062"/>
              <a:gd name="T35" fmla="*/ 753 h 1062"/>
              <a:gd name="T36" fmla="*/ 865 w 1062"/>
              <a:gd name="T37" fmla="*/ 819 h 1062"/>
              <a:gd name="T38" fmla="*/ 886 w 1062"/>
              <a:gd name="T39" fmla="*/ 832 h 1062"/>
              <a:gd name="T40" fmla="*/ 940 w 1062"/>
              <a:gd name="T41" fmla="*/ 843 h 1062"/>
              <a:gd name="T42" fmla="*/ 986 w 1062"/>
              <a:gd name="T43" fmla="*/ 860 h 1062"/>
              <a:gd name="T44" fmla="*/ 997 w 1062"/>
              <a:gd name="T45" fmla="*/ 873 h 1062"/>
              <a:gd name="T46" fmla="*/ 982 w 1062"/>
              <a:gd name="T47" fmla="*/ 979 h 1062"/>
              <a:gd name="T48" fmla="*/ 877 w 1062"/>
              <a:gd name="T49" fmla="*/ 993 h 1062"/>
              <a:gd name="T50" fmla="*/ 864 w 1062"/>
              <a:gd name="T51" fmla="*/ 982 h 1062"/>
              <a:gd name="T52" fmla="*/ 847 w 1062"/>
              <a:gd name="T53" fmla="*/ 936 h 1062"/>
              <a:gd name="T54" fmla="*/ 836 w 1062"/>
              <a:gd name="T55" fmla="*/ 882 h 1062"/>
              <a:gd name="T56" fmla="*/ 822 w 1062"/>
              <a:gd name="T57" fmla="*/ 861 h 1062"/>
              <a:gd name="T58" fmla="*/ 686 w 1062"/>
              <a:gd name="T59" fmla="*/ 907 h 1062"/>
              <a:gd name="T60" fmla="*/ 531 w 1062"/>
              <a:gd name="T61" fmla="*/ 1062 h 1062"/>
              <a:gd name="T62" fmla="*/ 378 w 1062"/>
              <a:gd name="T63" fmla="*/ 908 h 1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2" h="1062">
                <a:moveTo>
                  <a:pt x="378" y="908"/>
                </a:moveTo>
                <a:cubicBezTo>
                  <a:pt x="346" y="876"/>
                  <a:pt x="337" y="859"/>
                  <a:pt x="335" y="852"/>
                </a:cubicBezTo>
                <a:cubicBezTo>
                  <a:pt x="348" y="848"/>
                  <a:pt x="360" y="847"/>
                  <a:pt x="372" y="845"/>
                </a:cubicBezTo>
                <a:cubicBezTo>
                  <a:pt x="402" y="842"/>
                  <a:pt x="436" y="839"/>
                  <a:pt x="470" y="791"/>
                </a:cubicBezTo>
                <a:cubicBezTo>
                  <a:pt x="510" y="737"/>
                  <a:pt x="502" y="663"/>
                  <a:pt x="451" y="611"/>
                </a:cubicBezTo>
                <a:cubicBezTo>
                  <a:pt x="399" y="560"/>
                  <a:pt x="326" y="552"/>
                  <a:pt x="271" y="592"/>
                </a:cubicBezTo>
                <a:cubicBezTo>
                  <a:pt x="223" y="627"/>
                  <a:pt x="220" y="660"/>
                  <a:pt x="217" y="690"/>
                </a:cubicBezTo>
                <a:cubicBezTo>
                  <a:pt x="216" y="703"/>
                  <a:pt x="215" y="715"/>
                  <a:pt x="210" y="727"/>
                </a:cubicBezTo>
                <a:cubicBezTo>
                  <a:pt x="205" y="726"/>
                  <a:pt x="193" y="720"/>
                  <a:pt x="173" y="703"/>
                </a:cubicBezTo>
                <a:cubicBezTo>
                  <a:pt x="164" y="694"/>
                  <a:pt x="164" y="694"/>
                  <a:pt x="164" y="694"/>
                </a:cubicBezTo>
                <a:cubicBezTo>
                  <a:pt x="0" y="531"/>
                  <a:pt x="0" y="531"/>
                  <a:pt x="0" y="531"/>
                </a:cubicBezTo>
                <a:cubicBezTo>
                  <a:pt x="155" y="376"/>
                  <a:pt x="155" y="376"/>
                  <a:pt x="155" y="376"/>
                </a:cubicBezTo>
                <a:cubicBezTo>
                  <a:pt x="159" y="372"/>
                  <a:pt x="163" y="369"/>
                  <a:pt x="167" y="365"/>
                </a:cubicBezTo>
                <a:cubicBezTo>
                  <a:pt x="167" y="365"/>
                  <a:pt x="167" y="365"/>
                  <a:pt x="167" y="365"/>
                </a:cubicBezTo>
                <a:cubicBezTo>
                  <a:pt x="532" y="0"/>
                  <a:pt x="532" y="0"/>
                  <a:pt x="532" y="0"/>
                </a:cubicBezTo>
                <a:cubicBezTo>
                  <a:pt x="1062" y="531"/>
                  <a:pt x="1062" y="531"/>
                  <a:pt x="1062" y="531"/>
                </a:cubicBezTo>
                <a:cubicBezTo>
                  <a:pt x="911" y="682"/>
                  <a:pt x="911" y="682"/>
                  <a:pt x="911" y="682"/>
                </a:cubicBezTo>
                <a:cubicBezTo>
                  <a:pt x="884" y="710"/>
                  <a:pt x="866" y="733"/>
                  <a:pt x="857" y="753"/>
                </a:cubicBezTo>
                <a:cubicBezTo>
                  <a:pt x="842" y="788"/>
                  <a:pt x="855" y="809"/>
                  <a:pt x="865" y="819"/>
                </a:cubicBezTo>
                <a:cubicBezTo>
                  <a:pt x="870" y="824"/>
                  <a:pt x="877" y="829"/>
                  <a:pt x="886" y="832"/>
                </a:cubicBezTo>
                <a:cubicBezTo>
                  <a:pt x="906" y="840"/>
                  <a:pt x="925" y="841"/>
                  <a:pt x="940" y="843"/>
                </a:cubicBezTo>
                <a:cubicBezTo>
                  <a:pt x="960" y="845"/>
                  <a:pt x="972" y="846"/>
                  <a:pt x="986" y="860"/>
                </a:cubicBezTo>
                <a:cubicBezTo>
                  <a:pt x="990" y="864"/>
                  <a:pt x="993" y="868"/>
                  <a:pt x="997" y="873"/>
                </a:cubicBezTo>
                <a:cubicBezTo>
                  <a:pt x="1025" y="912"/>
                  <a:pt x="1007" y="954"/>
                  <a:pt x="982" y="979"/>
                </a:cubicBezTo>
                <a:cubicBezTo>
                  <a:pt x="958" y="1003"/>
                  <a:pt x="916" y="1022"/>
                  <a:pt x="877" y="993"/>
                </a:cubicBezTo>
                <a:cubicBezTo>
                  <a:pt x="872" y="990"/>
                  <a:pt x="867" y="986"/>
                  <a:pt x="864" y="982"/>
                </a:cubicBezTo>
                <a:cubicBezTo>
                  <a:pt x="850" y="968"/>
                  <a:pt x="849" y="957"/>
                  <a:pt x="847" y="936"/>
                </a:cubicBezTo>
                <a:cubicBezTo>
                  <a:pt x="845" y="921"/>
                  <a:pt x="843" y="903"/>
                  <a:pt x="836" y="882"/>
                </a:cubicBezTo>
                <a:cubicBezTo>
                  <a:pt x="832" y="874"/>
                  <a:pt x="828" y="866"/>
                  <a:pt x="822" y="861"/>
                </a:cubicBezTo>
                <a:cubicBezTo>
                  <a:pt x="777" y="816"/>
                  <a:pt x="708" y="885"/>
                  <a:pt x="686" y="907"/>
                </a:cubicBezTo>
                <a:cubicBezTo>
                  <a:pt x="531" y="1062"/>
                  <a:pt x="531" y="1062"/>
                  <a:pt x="531" y="1062"/>
                </a:cubicBezTo>
                <a:lnTo>
                  <a:pt x="378" y="908"/>
                </a:lnTo>
                <a:close/>
              </a:path>
            </a:pathLst>
          </a:custGeom>
          <a:solidFill>
            <a:srgbClr val="8EAADC"/>
          </a:solidFill>
          <a:ln>
            <a:noFill/>
          </a:ln>
        </p:spPr>
        <p:txBody>
          <a:bodyPr vert="horz" wrap="square" lIns="90000" tIns="46800" rIns="90000" bIns="46800" numCol="1" anchor="t" anchorCtr="0" compatLnSpc="1">
            <a:normAutofit/>
          </a:bodyPr>
          <a:lstStyle/>
          <a:p>
            <a:pPr>
              <a:lnSpc>
                <a:spcPct val="120000"/>
              </a:lnSpc>
            </a:pPr>
            <a:endParaRPr lang="id-ID">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9"/>
          <p:cNvSpPr txBox="1">
            <a:spLocks noChangeAspect="1"/>
          </p:cNvSpPr>
          <p:nvPr>
            <p:custDataLst>
              <p:tags r:id="rId4"/>
            </p:custDataLst>
          </p:nvPr>
        </p:nvSpPr>
        <p:spPr>
          <a:xfrm>
            <a:off x="4707670" y="2249020"/>
            <a:ext cx="1014668" cy="1014668"/>
          </a:xfrm>
          <a:prstGeom prst="rect">
            <a:avLst/>
          </a:prstGeom>
          <a:noFill/>
        </p:spPr>
        <p:txBody>
          <a:bodyPr wrap="square" lIns="90000" tIns="46800" rIns="90000" bIns="46800" rtlCol="0" anchor="ctr" anchorCtr="0">
            <a:normAutofit/>
          </a:bodyPr>
          <a:lstStyle/>
          <a:p>
            <a:pPr algn="ctr">
              <a:lnSpc>
                <a:spcPct val="120000"/>
              </a:lnSpc>
            </a:pPr>
            <a:r>
              <a:rPr lang="en-US" sz="480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1</a:t>
            </a:r>
            <a:endParaRPr lang="ru-RU" sz="480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28" name="Straight Connector 27"/>
          <p:cNvCxnSpPr/>
          <p:nvPr>
            <p:custDataLst>
              <p:tags r:id="rId5"/>
            </p:custDataLst>
          </p:nvPr>
        </p:nvCxnSpPr>
        <p:spPr>
          <a:xfrm>
            <a:off x="7330674" y="4446870"/>
            <a:ext cx="989470" cy="0"/>
          </a:xfrm>
          <a:prstGeom prst="line">
            <a:avLst/>
          </a:prstGeom>
          <a:noFill/>
          <a:ln w="25400" cap="flat" cmpd="sng" algn="ctr">
            <a:solidFill>
              <a:srgbClr val="79B6D3"/>
            </a:solidFill>
            <a:prstDash val="solid"/>
            <a:miter lim="800000"/>
            <a:tailEnd type="oval"/>
          </a:ln>
          <a:effectLst/>
        </p:spPr>
      </p:cxnSp>
      <p:cxnSp>
        <p:nvCxnSpPr>
          <p:cNvPr id="29" name="Straight Connector 28"/>
          <p:cNvCxnSpPr/>
          <p:nvPr>
            <p:custDataLst>
              <p:tags r:id="rId6"/>
            </p:custDataLst>
          </p:nvPr>
        </p:nvCxnSpPr>
        <p:spPr>
          <a:xfrm flipH="1">
            <a:off x="3521894" y="2806791"/>
            <a:ext cx="935252" cy="0"/>
          </a:xfrm>
          <a:prstGeom prst="line">
            <a:avLst/>
          </a:prstGeom>
          <a:noFill/>
          <a:ln w="25400" cap="flat" cmpd="sng" algn="ctr">
            <a:solidFill>
              <a:srgbClr val="8EAADC"/>
            </a:solidFill>
            <a:prstDash val="solid"/>
            <a:miter lim="800000"/>
            <a:tailEnd type="oval"/>
          </a:ln>
          <a:effectLst/>
        </p:spPr>
      </p:cxnSp>
      <p:sp>
        <p:nvSpPr>
          <p:cNvPr id="7" name="文本框 6"/>
          <p:cNvSpPr txBox="1"/>
          <p:nvPr>
            <p:custDataLst>
              <p:tags r:id="rId7"/>
            </p:custDataLst>
          </p:nvPr>
        </p:nvSpPr>
        <p:spPr>
          <a:xfrm>
            <a:off x="372745" y="2882401"/>
            <a:ext cx="2975186" cy="846471"/>
          </a:xfrm>
          <a:prstGeom prst="rect">
            <a:avLst/>
          </a:prstGeom>
        </p:spPr>
        <p:txBody>
          <a:bodyPr wrap="square" lIns="90000" tIns="46800" rIns="90000" bIns="46800" anchor="ctr" anchorCtr="0">
            <a:normAutofit/>
          </a:bodyPr>
          <a:lstStyle>
            <a:defPPr>
              <a:defRPr lang="zh-CN"/>
            </a:defPPr>
            <a:lvl1pPr algn="r">
              <a:defRPr sz="2000">
                <a:solidFill>
                  <a:sysClr val="window" lastClr="FFFFFF"/>
                </a:solidFill>
              </a:defRPr>
            </a:lvl1pPr>
          </a:lstStyle>
          <a:p>
            <a:pPr>
              <a:lnSpc>
                <a:spcPct val="120000"/>
              </a:lnSpc>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了解不同教育法规的形成依据</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掌握教育法规的不同类型</a:t>
            </a:r>
            <a:endParaRPr lang="zh-CN" altLang="en-US" sz="1400" spc="150" dirty="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框 5"/>
          <p:cNvSpPr txBox="1"/>
          <p:nvPr>
            <p:custDataLst>
              <p:tags r:id="rId8"/>
            </p:custDataLst>
          </p:nvPr>
        </p:nvSpPr>
        <p:spPr>
          <a:xfrm>
            <a:off x="372745" y="2244667"/>
            <a:ext cx="2975186" cy="586905"/>
          </a:xfrm>
          <a:prstGeom prst="rect">
            <a:avLst/>
          </a:prstGeom>
          <a:noFill/>
        </p:spPr>
        <p:txBody>
          <a:bodyPr wrap="square" lIns="90000" tIns="46800" rIns="90000" bIns="46800" rtlCol="0" anchor="ctr" anchorCtr="0">
            <a:noAutofit/>
          </a:bodyPr>
          <a:lstStyle>
            <a:defPPr>
              <a:defRPr lang="zh-CN"/>
            </a:defPPr>
            <a:lvl1pPr algn="r">
              <a:defRPr sz="2400" b="1">
                <a:solidFill>
                  <a:sysClr val="window" lastClr="FFFFFF"/>
                </a:solidFill>
                <a:latin typeface="Arial" panose="020B0604020202020204" pitchFamily="34" charset="0"/>
                <a:ea typeface="微软雅黑" panose="020B0503020204020204" pitchFamily="34" charset="-122"/>
                <a:cs typeface="+mn-ea"/>
              </a:defRPr>
            </a:lvl1pPr>
          </a:lstStyle>
          <a:p>
            <a:pPr>
              <a:lnSpc>
                <a:spcPct val="120000"/>
              </a:lnSpc>
            </a:pPr>
            <a:r>
              <a:rPr lang="zh-CN" altLang="en-US" sz="3200" spc="300">
                <a:solidFill>
                  <a:schemeClr val="accent3"/>
                </a:solidFill>
                <a:latin typeface="Arial" panose="020B0604020202020204" pitchFamily="34" charset="0"/>
                <a:ea typeface="微软雅黑" panose="020B0503020204020204" pitchFamily="34" charset="-122"/>
                <a:sym typeface="Arial" panose="020B0604020202020204" pitchFamily="34" charset="0"/>
              </a:rPr>
              <a:t>学习目标</a:t>
            </a:r>
            <a:endParaRPr lang="zh-CN" altLang="en-US" sz="3200" spc="30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9"/>
          <p:cNvSpPr txBox="1"/>
          <p:nvPr>
            <p:custDataLst>
              <p:tags r:id="rId9"/>
            </p:custDataLst>
          </p:nvPr>
        </p:nvSpPr>
        <p:spPr>
          <a:xfrm>
            <a:off x="8491855" y="4597400"/>
            <a:ext cx="3364865" cy="846455"/>
          </a:xfrm>
          <a:prstGeom prst="rect">
            <a:avLst/>
          </a:prstGeom>
        </p:spPr>
        <p:txBody>
          <a:bodyPr wrap="square" lIns="90000" tIns="46800" rIns="90000" bIns="46800" anchor="ctr" anchorCtr="0">
            <a:normAutofit/>
          </a:bodyPr>
          <a:lstStyle>
            <a:defPPr>
              <a:defRPr lang="zh-CN"/>
            </a:defPPr>
            <a:lvl1pPr algn="r">
              <a:defRPr sz="2000">
                <a:solidFill>
                  <a:sysClr val="window" lastClr="FFFFFF"/>
                </a:solidFill>
              </a:defRPr>
            </a:lvl1pPr>
          </a:lstStyle>
          <a:p>
            <a:pPr algn="l">
              <a:lnSpc>
                <a:spcPct val="120000"/>
              </a:lnSpc>
            </a:pPr>
            <a:r>
              <a:rPr lang="zh-CN" altLang="en-US" sz="1400" spc="15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理解教育法规不同类型应用的范围</a:t>
            </a:r>
            <a:endParaRPr lang="zh-CN" altLang="en-US" sz="1400" spc="15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pPr>
            <a:r>
              <a:rPr lang="zh-CN" altLang="en-US" sz="1400" spc="15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rPr>
              <a:t>领悟教育法规所存在的意义与影响</a:t>
            </a:r>
            <a:endParaRPr lang="zh-CN" altLang="en-US" sz="1400" spc="150">
              <a:solidFill>
                <a:sysClr val="windowText" lastClr="000000">
                  <a:lumMod val="75000"/>
                  <a:lumOff val="2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文本框 10"/>
          <p:cNvSpPr txBox="1"/>
          <p:nvPr>
            <p:custDataLst>
              <p:tags r:id="rId10"/>
            </p:custDataLst>
          </p:nvPr>
        </p:nvSpPr>
        <p:spPr>
          <a:xfrm>
            <a:off x="8491818" y="3959974"/>
            <a:ext cx="2975186" cy="586905"/>
          </a:xfrm>
          <a:prstGeom prst="rect">
            <a:avLst/>
          </a:prstGeom>
          <a:noFill/>
        </p:spPr>
        <p:txBody>
          <a:bodyPr wrap="square" lIns="90000" tIns="46800" rIns="90000" bIns="46800" rtlCol="0" anchor="ctr" anchorCtr="0">
            <a:noAutofit/>
          </a:bodyPr>
          <a:lstStyle>
            <a:defPPr>
              <a:defRPr lang="zh-CN"/>
            </a:defPPr>
            <a:lvl1pPr algn="r">
              <a:defRPr sz="2400" b="1">
                <a:solidFill>
                  <a:sysClr val="window" lastClr="FFFFFF"/>
                </a:solidFill>
                <a:latin typeface="Arial" panose="020B0604020202020204" pitchFamily="34" charset="0"/>
                <a:ea typeface="微软雅黑" panose="020B0503020204020204" pitchFamily="34" charset="-122"/>
                <a:cs typeface="+mn-ea"/>
              </a:defRPr>
            </a:lvl1pPr>
          </a:lstStyle>
          <a:p>
            <a:pPr algn="l">
              <a:lnSpc>
                <a:spcPct val="120000"/>
              </a:lnSpc>
            </a:pPr>
            <a:r>
              <a:rPr lang="zh-CN" altLang="en-US" sz="3200" spc="300">
                <a:solidFill>
                  <a:schemeClr val="accent2"/>
                </a:solidFill>
                <a:latin typeface="Arial" panose="020B0604020202020204" pitchFamily="34" charset="0"/>
                <a:ea typeface="微软雅黑" panose="020B0503020204020204" pitchFamily="34" charset="-122"/>
                <a:sym typeface="Arial" panose="020B0604020202020204" pitchFamily="34" charset="0"/>
              </a:rPr>
              <a:t>学习任务</a:t>
            </a:r>
            <a:endParaRPr lang="zh-CN" altLang="en-US" sz="3200" spc="30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1341120"/>
            <a:ext cx="254000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问题导入</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71835" y="1827679"/>
            <a:ext cx="6572250" cy="4062651"/>
          </a:xfrm>
          <a:prstGeom prst="rect">
            <a:avLst/>
          </a:prstGeom>
          <a:noFill/>
          <a:ln w="9525">
            <a:noFill/>
          </a:ln>
        </p:spPr>
        <p:txBody>
          <a:bodyPr wrap="square">
            <a:spAutoFit/>
          </a:bodyPr>
          <a:lstStyle/>
          <a:p>
            <a:pPr indent="0" fontAlgn="auto">
              <a:lnSpc>
                <a:spcPct val="150000"/>
              </a:lnSpc>
            </a:pPr>
            <a:r>
              <a:rPr lang="en-US" b="1" dirty="0">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 </a:t>
            </a:r>
            <a:r>
              <a:rPr sz="1400" b="0" dirty="0">
                <a:latin typeface="微软雅黑" panose="020B0503020204020204" pitchFamily="34" charset="-122"/>
                <a:ea typeface="微软雅黑" panose="020B0503020204020204" pitchFamily="34" charset="-122"/>
                <a:cs typeface="微软雅黑" panose="020B0503020204020204" pitchFamily="34" charset="-122"/>
              </a:rPr>
              <a:t>现代教育者要学习教育政策、法律法规是因为加强教育法制建设是时代的需求，教育法制是现代教育文明与法制文明具有历史必然性的理性结合。教育法规的作用，是教育法规与外部环境发生关系而产生的外部效应，具体而言是对人的行为或是社会关系所发生的影响。</a:t>
            </a:r>
            <a:endParaRPr sz="1400" b="0" dirty="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sz="1400" b="0" dirty="0">
                <a:latin typeface="微软雅黑" panose="020B0503020204020204" pitchFamily="34" charset="-122"/>
                <a:ea typeface="微软雅黑" panose="020B0503020204020204" pitchFamily="34" charset="-122"/>
                <a:cs typeface="微软雅黑" panose="020B0503020204020204" pitchFamily="34" charset="-122"/>
              </a:rPr>
              <a:t>党的十九届四中全会强调，“必须坚定不移走中国特色社会主义法治道路,</a:t>
            </a:r>
            <a:r>
              <a:rPr sz="1400" b="0" dirty="0" smtClean="0">
                <a:latin typeface="微软雅黑" panose="020B0503020204020204" pitchFamily="34" charset="-122"/>
                <a:ea typeface="微软雅黑" panose="020B0503020204020204" pitchFamily="34" charset="-122"/>
                <a:cs typeface="微软雅黑" panose="020B0503020204020204" pitchFamily="34" charset="-122"/>
              </a:rPr>
              <a:t>全面推进依法治国</a:t>
            </a:r>
            <a:r>
              <a:rPr sz="1400" b="0" dirty="0">
                <a:latin typeface="微软雅黑" panose="020B0503020204020204" pitchFamily="34" charset="-122"/>
                <a:ea typeface="微软雅黑" panose="020B0503020204020204" pitchFamily="34" charset="-122"/>
                <a:cs typeface="微软雅黑" panose="020B0503020204020204" pitchFamily="34" charset="-122"/>
              </a:rPr>
              <a:t>,坚持依法治国、依法执政、依法行政共同推进,坚持法治国家、法治政府、法治社会一体建设，加快形成完备的法律规范体系、高效的法治实施体系、严密的法治监督体系、有力的法治保障体系”。由此可见,中国特色社会主义教育法律体系应当是按照一定的原则组成的门类齐全、结构严谨、内部和谐、体例科学、协调发展的比较完备的法律规范体系。在本节中,我们将对覆盖我国各级各类教育或教育主要方面的不同等级、不同效力的教育法规的基本类型与体系结构等,加以分析说明。</a:t>
            </a:r>
            <a:endParaRPr sz="1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266700" y="2609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  任务二:教育法规的类型与结构</a:t>
            </a:r>
            <a:endParaRPr lang="zh-CN" altLang="en-US" sz="2800" b="1">
              <a:latin typeface="微软雅黑" panose="020B0503020204020204" pitchFamily="34" charset="-122"/>
              <a:ea typeface="微软雅黑" panose="020B0503020204020204" pitchFamily="34" charset="-122"/>
            </a:endParaRPr>
          </a:p>
        </p:txBody>
      </p:sp>
      <p:pic>
        <p:nvPicPr>
          <p:cNvPr id="3074" name="Picture 2" descr="https://x0.ifengimg.com/ucms/2021_46/73C4282373DE65737FDA02FE5489DA45083BB3B5_size495_w1920_h1394.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323311" y="2481369"/>
            <a:ext cx="4379748" cy="31798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一、教育法规的基本类型</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338455" y="1412875"/>
            <a:ext cx="5080000" cy="460375"/>
          </a:xfrm>
          <a:prstGeom prst="rect">
            <a:avLst/>
          </a:prstGeom>
          <a:noFill/>
          <a:ln w="9525">
            <a:noFill/>
          </a:ln>
        </p:spPr>
        <p:txBody>
          <a:bodyPr>
            <a:spAutoFit/>
          </a:bodyPr>
          <a:lstStyle/>
          <a:p>
            <a:pPr indent="0"/>
            <a:r>
              <a:rPr lang="zh-CN" sz="2400" b="1">
                <a:solidFill>
                  <a:schemeClr val="accent1"/>
                </a:solidFill>
                <a:latin typeface="微软雅黑" panose="020B0503020204020204" pitchFamily="34" charset="-122"/>
                <a:ea typeface="微软雅黑" panose="020B0503020204020204" pitchFamily="34" charset="-122"/>
              </a:rPr>
              <a:t>按照教育法规的类型</a:t>
            </a:r>
            <a:endParaRPr lang="zh-CN" altLang="en-US" sz="2400" b="1">
              <a:solidFill>
                <a:schemeClr val="accent1"/>
              </a:solidFill>
              <a:latin typeface="微软雅黑" panose="020B0503020204020204" pitchFamily="34" charset="-122"/>
              <a:ea typeface="微软雅黑" panose="020B0503020204020204" pitchFamily="34" charset="-122"/>
            </a:endParaRPr>
          </a:p>
        </p:txBody>
      </p:sp>
      <p:sp>
        <p:nvSpPr>
          <p:cNvPr id="45" name="矩形 44"/>
          <p:cNvSpPr/>
          <p:nvPr>
            <p:custDataLst>
              <p:tags r:id="rId1"/>
            </p:custDataLst>
          </p:nvPr>
        </p:nvSpPr>
        <p:spPr>
          <a:xfrm rot="885390">
            <a:off x="6882092" y="2410777"/>
            <a:ext cx="1171238" cy="1394331"/>
          </a:xfrm>
          <a:prstGeom prst="rect">
            <a:avLst/>
          </a:prstGeom>
          <a:noFill/>
          <a:ln w="19050">
            <a:solidFill>
              <a:srgbClr val="018BE9">
                <a:lumMod val="20000"/>
                <a:lumOff val="80000"/>
              </a:srgbClr>
            </a:solidFill>
          </a:ln>
        </p:spPr>
        <p:txBody>
          <a:bodyPr rot="0" spcFirstLastPara="0" vertOverflow="overflow" horzOverflow="overflow" vert="horz" wrap="square" lIns="91440" tIns="45720" rIns="91440" bIns="45720" numCol="1" spcCol="0" rtlCol="0" fromWordArt="0" anchor="ctr" anchorCtr="0" forceAA="0" compatLnSpc="1">
            <a:normAutofit/>
          </a:bodyPr>
          <a:lstStyle/>
          <a:p>
            <a:pPr algn="just">
              <a:lnSpc>
                <a:spcPct val="130000"/>
              </a:lnSpc>
            </a:pPr>
            <a:endParaRPr lang="zh-CN" altLang="en-US" dirty="0" err="1">
              <a:solidFill>
                <a:srgbClr val="FFFFFF"/>
              </a:solidFill>
            </a:endParaRPr>
          </a:p>
        </p:txBody>
      </p:sp>
      <p:sp>
        <p:nvSpPr>
          <p:cNvPr id="46" name="矩形 45"/>
          <p:cNvSpPr/>
          <p:nvPr>
            <p:custDataLst>
              <p:tags r:id="rId2"/>
            </p:custDataLst>
          </p:nvPr>
        </p:nvSpPr>
        <p:spPr>
          <a:xfrm>
            <a:off x="6876886" y="2413250"/>
            <a:ext cx="1171238" cy="1394331"/>
          </a:xfrm>
          <a:prstGeom prst="rect">
            <a:avLst/>
          </a:prstGeom>
          <a:solidFill>
            <a:srgbClr val="25BADB">
              <a:lumMod val="60000"/>
              <a:lumOff val="40000"/>
            </a:srgbClr>
          </a:solidFill>
        </p:spPr>
        <p:txBody>
          <a:bodyPr rot="0" spcFirstLastPara="0" vertOverflow="overflow" horzOverflow="overflow" vert="horz" wrap="square" lIns="0" tIns="0" rIns="0" bIns="0" numCol="1" spcCol="0" rtlCol="0" fromWordArt="0" anchor="ctr" anchorCtr="0" forceAA="0" compatLnSpc="1">
            <a:noAutofit/>
          </a:bodyPr>
          <a:lstStyle/>
          <a:p>
            <a:pPr algn="ctr">
              <a:lnSpc>
                <a:spcPct val="130000"/>
              </a:lnSpc>
            </a:pPr>
            <a:endParaRPr lang="en-US" altLang="zh-CN" dirty="0">
              <a:solidFill>
                <a:srgbClr val="FFFFFF"/>
              </a:solidFill>
              <a:latin typeface="Arial" panose="020B0604020202020204" pitchFamily="34" charset="0"/>
              <a:ea typeface="微软雅黑" panose="020B0503020204020204" pitchFamily="34" charset="-122"/>
              <a:cs typeface="+mn-ea"/>
            </a:endParaRPr>
          </a:p>
        </p:txBody>
      </p:sp>
      <p:sp>
        <p:nvSpPr>
          <p:cNvPr id="47" name="文本框 46"/>
          <p:cNvSpPr txBox="1"/>
          <p:nvPr>
            <p:custDataLst>
              <p:tags r:id="rId3"/>
            </p:custDataLst>
          </p:nvPr>
        </p:nvSpPr>
        <p:spPr>
          <a:xfrm>
            <a:off x="7022050" y="2713194"/>
            <a:ext cx="886118" cy="791973"/>
          </a:xfrm>
          <a:prstGeom prst="rect">
            <a:avLst/>
          </a:prstGeom>
          <a:noFill/>
        </p:spPr>
        <p:txBody>
          <a:bodyPr wrap="none" rtlCol="0">
            <a:normAutofit/>
          </a:bodyPr>
          <a:lstStyle/>
          <a:p>
            <a:r>
              <a:rPr lang="en-US" altLang="zh-CN" sz="2800" b="1" dirty="0">
                <a:solidFill>
                  <a:srgbClr val="FFFFFF"/>
                </a:solidFill>
              </a:rPr>
              <a:t>02</a:t>
            </a:r>
            <a:endParaRPr lang="zh-CN" altLang="en-US" sz="2800" b="1" dirty="0">
              <a:solidFill>
                <a:srgbClr val="FFFFFF"/>
              </a:solidFill>
            </a:endParaRPr>
          </a:p>
        </p:txBody>
      </p:sp>
      <p:sp>
        <p:nvSpPr>
          <p:cNvPr id="48" name="矩形 1"/>
          <p:cNvSpPr>
            <a:spLocks noChangeArrowheads="1"/>
          </p:cNvSpPr>
          <p:nvPr>
            <p:custDataLst>
              <p:tags r:id="rId4"/>
            </p:custDataLst>
          </p:nvPr>
        </p:nvSpPr>
        <p:spPr bwMode="auto">
          <a:xfrm>
            <a:off x="8246645" y="2341474"/>
            <a:ext cx="3520643" cy="153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rmAutofit/>
          </a:bodyPr>
          <a:lstStyle/>
          <a:p>
            <a:pPr>
              <a:lnSpc>
                <a:spcPct val="120000"/>
              </a:lnSpc>
              <a:spcBef>
                <a:spcPts val="0"/>
              </a:spcBef>
              <a:spcAft>
                <a:spcPts val="0"/>
              </a:spcAft>
            </a:pPr>
            <a:r>
              <a:rPr lang="zh-CN" altLang="en-US" sz="1400" spc="150">
                <a:solidFill>
                  <a:srgbClr val="7F7F7F">
                    <a:lumMod val="75000"/>
                  </a:srgb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其二，根据教育法规的效力等级和内容重要程度的不同，分为根本法和普通法，或称之为基本法与单行法。</a:t>
            </a:r>
            <a:endParaRPr lang="zh-CN" altLang="en-US" sz="1400" spc="150">
              <a:solidFill>
                <a:srgbClr val="7F7F7F">
                  <a:lumMod val="75000"/>
                </a:srgb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49" name="矩形 48"/>
          <p:cNvSpPr/>
          <p:nvPr>
            <p:custDataLst>
              <p:tags r:id="rId5"/>
            </p:custDataLst>
          </p:nvPr>
        </p:nvSpPr>
        <p:spPr>
          <a:xfrm rot="885390">
            <a:off x="6882092" y="4559246"/>
            <a:ext cx="1171238" cy="1394331"/>
          </a:xfrm>
          <a:prstGeom prst="rect">
            <a:avLst/>
          </a:prstGeom>
          <a:noFill/>
          <a:ln w="19050">
            <a:solidFill>
              <a:srgbClr val="018BE9">
                <a:lumMod val="20000"/>
                <a:lumOff val="80000"/>
              </a:srgbClr>
            </a:solidFill>
          </a:ln>
        </p:spPr>
        <p:txBody>
          <a:bodyPr rot="0" spcFirstLastPara="0" vertOverflow="overflow" horzOverflow="overflow" vert="horz" wrap="square" lIns="91440" tIns="45720" rIns="91440" bIns="45720" numCol="1" spcCol="0" rtlCol="0" fromWordArt="0" anchor="ctr" anchorCtr="0" forceAA="0" compatLnSpc="1">
            <a:normAutofit/>
          </a:bodyPr>
          <a:lstStyle/>
          <a:p>
            <a:pPr algn="just">
              <a:lnSpc>
                <a:spcPct val="130000"/>
              </a:lnSpc>
            </a:pPr>
            <a:endParaRPr lang="zh-CN" altLang="en-US" dirty="0" err="1">
              <a:solidFill>
                <a:srgbClr val="FFFFFF"/>
              </a:solidFill>
            </a:endParaRPr>
          </a:p>
        </p:txBody>
      </p:sp>
      <p:sp>
        <p:nvSpPr>
          <p:cNvPr id="50" name="矩形 49"/>
          <p:cNvSpPr/>
          <p:nvPr>
            <p:custDataLst>
              <p:tags r:id="rId6"/>
            </p:custDataLst>
          </p:nvPr>
        </p:nvSpPr>
        <p:spPr>
          <a:xfrm>
            <a:off x="6876886" y="4561719"/>
            <a:ext cx="1171238" cy="1394331"/>
          </a:xfrm>
          <a:prstGeom prst="rect">
            <a:avLst/>
          </a:prstGeom>
          <a:solidFill>
            <a:srgbClr val="8DC03F">
              <a:lumMod val="60000"/>
              <a:lumOff val="40000"/>
            </a:srgbClr>
          </a:solidFill>
        </p:spPr>
        <p:txBody>
          <a:bodyPr rot="0" spcFirstLastPara="0" vertOverflow="overflow" horzOverflow="overflow" vert="horz" wrap="square" lIns="0" tIns="0" rIns="0" bIns="0" numCol="1" spcCol="0" rtlCol="0" fromWordArt="0" anchor="ctr" anchorCtr="0" forceAA="0" compatLnSpc="1">
            <a:noAutofit/>
          </a:bodyPr>
          <a:lstStyle/>
          <a:p>
            <a:pPr algn="ctr">
              <a:lnSpc>
                <a:spcPct val="130000"/>
              </a:lnSpc>
            </a:pPr>
            <a:endParaRPr lang="en-US" altLang="zh-CN" dirty="0">
              <a:solidFill>
                <a:srgbClr val="FFFFFF"/>
              </a:solidFill>
              <a:latin typeface="Arial" panose="020B0604020202020204" pitchFamily="34" charset="0"/>
              <a:ea typeface="微软雅黑" panose="020B0503020204020204" pitchFamily="34" charset="-122"/>
              <a:cs typeface="+mn-ea"/>
            </a:endParaRPr>
          </a:p>
        </p:txBody>
      </p:sp>
      <p:sp>
        <p:nvSpPr>
          <p:cNvPr id="51" name="文本框 50"/>
          <p:cNvSpPr txBox="1"/>
          <p:nvPr>
            <p:custDataLst>
              <p:tags r:id="rId7"/>
            </p:custDataLst>
          </p:nvPr>
        </p:nvSpPr>
        <p:spPr>
          <a:xfrm>
            <a:off x="7022050" y="4861663"/>
            <a:ext cx="886118" cy="791973"/>
          </a:xfrm>
          <a:prstGeom prst="rect">
            <a:avLst/>
          </a:prstGeom>
          <a:noFill/>
        </p:spPr>
        <p:txBody>
          <a:bodyPr wrap="none" rtlCol="0">
            <a:normAutofit/>
          </a:bodyPr>
          <a:lstStyle/>
          <a:p>
            <a:r>
              <a:rPr lang="en-US" altLang="zh-CN" sz="2800" b="1" dirty="0">
                <a:solidFill>
                  <a:srgbClr val="FFFFFF"/>
                </a:solidFill>
              </a:rPr>
              <a:t>04</a:t>
            </a:r>
            <a:endParaRPr lang="zh-CN" altLang="en-US" sz="2800" b="1" dirty="0">
              <a:solidFill>
                <a:srgbClr val="FFFFFF"/>
              </a:solidFill>
            </a:endParaRPr>
          </a:p>
        </p:txBody>
      </p:sp>
      <p:sp>
        <p:nvSpPr>
          <p:cNvPr id="52" name="矩形 1"/>
          <p:cNvSpPr>
            <a:spLocks noChangeArrowheads="1"/>
          </p:cNvSpPr>
          <p:nvPr>
            <p:custDataLst>
              <p:tags r:id="rId8"/>
            </p:custDataLst>
          </p:nvPr>
        </p:nvSpPr>
        <p:spPr bwMode="auto">
          <a:xfrm>
            <a:off x="8246645" y="4489943"/>
            <a:ext cx="3520643" cy="153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rmAutofit/>
          </a:bodyPr>
          <a:lstStyle/>
          <a:p>
            <a:pPr>
              <a:lnSpc>
                <a:spcPct val="120000"/>
              </a:lnSpc>
              <a:spcBef>
                <a:spcPts val="0"/>
              </a:spcBef>
              <a:spcAft>
                <a:spcPts val="0"/>
              </a:spcAft>
            </a:pPr>
            <a:r>
              <a:rPr lang="zh-CN" altLang="en-US" sz="1400" spc="150">
                <a:solidFill>
                  <a:srgbClr val="7F7F7F">
                    <a:lumMod val="75000"/>
                  </a:srgb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其四，根据教育法 规规定的内容的不同，分为实体法 与程序法。</a:t>
            </a:r>
            <a:endParaRPr lang="zh-CN" altLang="en-US" sz="1400" spc="150">
              <a:solidFill>
                <a:srgbClr val="7F7F7F">
                  <a:lumMod val="75000"/>
                </a:srgb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53" name="矩形 52"/>
          <p:cNvSpPr/>
          <p:nvPr>
            <p:custDataLst>
              <p:tags r:id="rId9"/>
            </p:custDataLst>
          </p:nvPr>
        </p:nvSpPr>
        <p:spPr>
          <a:xfrm rot="885390">
            <a:off x="983450" y="2410777"/>
            <a:ext cx="1171238" cy="1394331"/>
          </a:xfrm>
          <a:prstGeom prst="rect">
            <a:avLst/>
          </a:prstGeom>
          <a:noFill/>
          <a:ln w="19050">
            <a:solidFill>
              <a:srgbClr val="018BE9">
                <a:lumMod val="20000"/>
                <a:lumOff val="80000"/>
              </a:srgbClr>
            </a:solidFill>
          </a:ln>
        </p:spPr>
        <p:txBody>
          <a:bodyPr rot="0" spcFirstLastPara="0" vertOverflow="overflow" horzOverflow="overflow" vert="horz" wrap="square" lIns="91440" tIns="45720" rIns="91440" bIns="45720" numCol="1" spcCol="0" rtlCol="0" fromWordArt="0" anchor="ctr" anchorCtr="0" forceAA="0" compatLnSpc="1">
            <a:normAutofit/>
          </a:bodyPr>
          <a:lstStyle/>
          <a:p>
            <a:pPr algn="just">
              <a:lnSpc>
                <a:spcPct val="130000"/>
              </a:lnSpc>
            </a:pPr>
            <a:endParaRPr lang="zh-CN" altLang="en-US" dirty="0" err="1">
              <a:solidFill>
                <a:srgbClr val="FFFFFF"/>
              </a:solidFill>
            </a:endParaRPr>
          </a:p>
        </p:txBody>
      </p:sp>
      <p:sp>
        <p:nvSpPr>
          <p:cNvPr id="54" name="矩形 53"/>
          <p:cNvSpPr/>
          <p:nvPr>
            <p:custDataLst>
              <p:tags r:id="rId10"/>
            </p:custDataLst>
          </p:nvPr>
        </p:nvSpPr>
        <p:spPr>
          <a:xfrm>
            <a:off x="978245" y="2413250"/>
            <a:ext cx="1171238" cy="1394331"/>
          </a:xfrm>
          <a:prstGeom prst="rect">
            <a:avLst/>
          </a:prstGeom>
          <a:solidFill>
            <a:srgbClr val="018BE9">
              <a:lumMod val="60000"/>
              <a:lumOff val="40000"/>
            </a:srgbClr>
          </a:solidFill>
        </p:spPr>
        <p:txBody>
          <a:bodyPr rot="0" spcFirstLastPara="0" vertOverflow="overflow" horzOverflow="overflow" vert="horz" wrap="square" lIns="0" tIns="0" rIns="0" bIns="0" numCol="1" spcCol="0" rtlCol="0" fromWordArt="0" anchor="ctr" anchorCtr="0" forceAA="0" compatLnSpc="1">
            <a:noAutofit/>
          </a:bodyPr>
          <a:lstStyle/>
          <a:p>
            <a:pPr algn="ctr">
              <a:lnSpc>
                <a:spcPct val="130000"/>
              </a:lnSpc>
            </a:pPr>
            <a:endParaRPr lang="en-US" altLang="zh-CN" dirty="0">
              <a:solidFill>
                <a:srgbClr val="FFFFFF"/>
              </a:solidFill>
              <a:latin typeface="Arial" panose="020B0604020202020204" pitchFamily="34" charset="0"/>
              <a:ea typeface="微软雅黑" panose="020B0503020204020204" pitchFamily="34" charset="-122"/>
              <a:cs typeface="+mn-ea"/>
            </a:endParaRPr>
          </a:p>
        </p:txBody>
      </p:sp>
      <p:sp>
        <p:nvSpPr>
          <p:cNvPr id="55" name="文本框 54"/>
          <p:cNvSpPr txBox="1"/>
          <p:nvPr>
            <p:custDataLst>
              <p:tags r:id="rId11"/>
            </p:custDataLst>
          </p:nvPr>
        </p:nvSpPr>
        <p:spPr>
          <a:xfrm>
            <a:off x="1123409" y="2713194"/>
            <a:ext cx="886118" cy="791973"/>
          </a:xfrm>
          <a:prstGeom prst="rect">
            <a:avLst/>
          </a:prstGeom>
          <a:noFill/>
        </p:spPr>
        <p:txBody>
          <a:bodyPr wrap="none" rtlCol="0">
            <a:normAutofit/>
          </a:bodyPr>
          <a:lstStyle/>
          <a:p>
            <a:r>
              <a:rPr lang="en-US" altLang="zh-CN" sz="2800" b="1" dirty="0">
                <a:solidFill>
                  <a:srgbClr val="FFFFFF"/>
                </a:solidFill>
              </a:rPr>
              <a:t>01</a:t>
            </a:r>
            <a:endParaRPr lang="zh-CN" altLang="en-US" sz="2800" b="1" dirty="0">
              <a:solidFill>
                <a:srgbClr val="FFFFFF"/>
              </a:solidFill>
            </a:endParaRPr>
          </a:p>
        </p:txBody>
      </p:sp>
      <p:sp>
        <p:nvSpPr>
          <p:cNvPr id="56" name="矩形 1"/>
          <p:cNvSpPr>
            <a:spLocks noChangeArrowheads="1"/>
          </p:cNvSpPr>
          <p:nvPr>
            <p:custDataLst>
              <p:tags r:id="rId12"/>
            </p:custDataLst>
          </p:nvPr>
        </p:nvSpPr>
        <p:spPr bwMode="auto">
          <a:xfrm>
            <a:off x="2348004" y="2341474"/>
            <a:ext cx="3520643" cy="153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rmAutofit/>
          </a:bodyPr>
          <a:lstStyle/>
          <a:p>
            <a:pPr>
              <a:lnSpc>
                <a:spcPct val="120000"/>
              </a:lnSpc>
              <a:spcBef>
                <a:spcPts val="0"/>
              </a:spcBef>
              <a:spcAft>
                <a:spcPts val="0"/>
              </a:spcAft>
            </a:pPr>
            <a:r>
              <a:rPr lang="zh-CN" altLang="en-US" sz="1400" spc="150">
                <a:solidFill>
                  <a:srgbClr val="7F7F7F">
                    <a:lumMod val="75000"/>
                  </a:srgb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其一，根据法规创制方式和表达方式的不同，可以分为成文法与不成文法，还可以分为制定法、判例法和习惯法。我国现行教育法规基本上都属于制定法、成文法。</a:t>
            </a:r>
            <a:endParaRPr lang="zh-CN" altLang="en-US" sz="1400" spc="150">
              <a:solidFill>
                <a:srgbClr val="7F7F7F">
                  <a:lumMod val="75000"/>
                </a:srgb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
        <p:nvSpPr>
          <p:cNvPr id="57" name="矩形 56"/>
          <p:cNvSpPr/>
          <p:nvPr>
            <p:custDataLst>
              <p:tags r:id="rId13"/>
            </p:custDataLst>
          </p:nvPr>
        </p:nvSpPr>
        <p:spPr>
          <a:xfrm rot="885390">
            <a:off x="983450" y="4559246"/>
            <a:ext cx="1171238" cy="1394331"/>
          </a:xfrm>
          <a:prstGeom prst="rect">
            <a:avLst/>
          </a:prstGeom>
          <a:noFill/>
          <a:ln w="19050">
            <a:solidFill>
              <a:srgbClr val="018BE9">
                <a:lumMod val="20000"/>
                <a:lumOff val="80000"/>
              </a:srgbClr>
            </a:solidFill>
          </a:ln>
        </p:spPr>
        <p:txBody>
          <a:bodyPr rot="0" spcFirstLastPara="0" vertOverflow="overflow" horzOverflow="overflow" vert="horz" wrap="square" lIns="91440" tIns="45720" rIns="91440" bIns="45720" numCol="1" spcCol="0" rtlCol="0" fromWordArt="0" anchor="ctr" anchorCtr="0" forceAA="0" compatLnSpc="1">
            <a:normAutofit/>
          </a:bodyPr>
          <a:lstStyle/>
          <a:p>
            <a:pPr algn="just">
              <a:lnSpc>
                <a:spcPct val="130000"/>
              </a:lnSpc>
            </a:pPr>
            <a:endParaRPr lang="zh-CN" altLang="en-US" dirty="0" err="1">
              <a:solidFill>
                <a:srgbClr val="FFFFFF"/>
              </a:solidFill>
            </a:endParaRPr>
          </a:p>
        </p:txBody>
      </p:sp>
      <p:sp>
        <p:nvSpPr>
          <p:cNvPr id="58" name="矩形 57"/>
          <p:cNvSpPr/>
          <p:nvPr>
            <p:custDataLst>
              <p:tags r:id="rId14"/>
            </p:custDataLst>
          </p:nvPr>
        </p:nvSpPr>
        <p:spPr>
          <a:xfrm>
            <a:off x="978245" y="4561719"/>
            <a:ext cx="1171238" cy="1394331"/>
          </a:xfrm>
          <a:prstGeom prst="rect">
            <a:avLst/>
          </a:prstGeom>
          <a:solidFill>
            <a:srgbClr val="00B0F0">
              <a:lumMod val="60000"/>
              <a:lumOff val="40000"/>
            </a:srgbClr>
          </a:solidFill>
        </p:spPr>
        <p:txBody>
          <a:bodyPr rot="0" spcFirstLastPara="0" vertOverflow="overflow" horzOverflow="overflow" vert="horz" wrap="square" lIns="0" tIns="0" rIns="0" bIns="0" numCol="1" spcCol="0" rtlCol="0" fromWordArt="0" anchor="ctr" anchorCtr="0" forceAA="0" compatLnSpc="1">
            <a:noAutofit/>
          </a:bodyPr>
          <a:lstStyle/>
          <a:p>
            <a:pPr algn="ctr">
              <a:lnSpc>
                <a:spcPct val="130000"/>
              </a:lnSpc>
            </a:pPr>
            <a:endParaRPr lang="en-US" altLang="zh-CN" dirty="0">
              <a:solidFill>
                <a:srgbClr val="FFFFFF"/>
              </a:solidFill>
              <a:latin typeface="Arial" panose="020B0604020202020204" pitchFamily="34" charset="0"/>
              <a:ea typeface="微软雅黑" panose="020B0503020204020204" pitchFamily="34" charset="-122"/>
              <a:cs typeface="+mn-ea"/>
            </a:endParaRPr>
          </a:p>
        </p:txBody>
      </p:sp>
      <p:sp>
        <p:nvSpPr>
          <p:cNvPr id="59" name="文本框 58"/>
          <p:cNvSpPr txBox="1"/>
          <p:nvPr>
            <p:custDataLst>
              <p:tags r:id="rId15"/>
            </p:custDataLst>
          </p:nvPr>
        </p:nvSpPr>
        <p:spPr>
          <a:xfrm>
            <a:off x="1123409" y="4861663"/>
            <a:ext cx="886118" cy="791973"/>
          </a:xfrm>
          <a:prstGeom prst="rect">
            <a:avLst/>
          </a:prstGeom>
          <a:noFill/>
        </p:spPr>
        <p:txBody>
          <a:bodyPr wrap="none" rtlCol="0">
            <a:normAutofit/>
          </a:bodyPr>
          <a:lstStyle/>
          <a:p>
            <a:r>
              <a:rPr lang="en-US" altLang="zh-CN" sz="2800" b="1" dirty="0">
                <a:solidFill>
                  <a:srgbClr val="FFFFFF"/>
                </a:solidFill>
              </a:rPr>
              <a:t>03</a:t>
            </a:r>
            <a:endParaRPr lang="zh-CN" altLang="en-US" sz="2800" b="1" dirty="0">
              <a:solidFill>
                <a:srgbClr val="FFFFFF"/>
              </a:solidFill>
            </a:endParaRPr>
          </a:p>
        </p:txBody>
      </p:sp>
      <p:sp>
        <p:nvSpPr>
          <p:cNvPr id="60" name="矩形 1"/>
          <p:cNvSpPr>
            <a:spLocks noChangeArrowheads="1"/>
          </p:cNvSpPr>
          <p:nvPr>
            <p:custDataLst>
              <p:tags r:id="rId16"/>
            </p:custDataLst>
          </p:nvPr>
        </p:nvSpPr>
        <p:spPr bwMode="auto">
          <a:xfrm>
            <a:off x="2348004" y="4489943"/>
            <a:ext cx="3520643" cy="1537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ormAutofit/>
          </a:bodyPr>
          <a:lstStyle/>
          <a:p>
            <a:pPr>
              <a:lnSpc>
                <a:spcPct val="120000"/>
              </a:lnSpc>
              <a:spcBef>
                <a:spcPts val="0"/>
              </a:spcBef>
              <a:spcAft>
                <a:spcPts val="0"/>
              </a:spcAft>
            </a:pPr>
            <a:r>
              <a:rPr lang="zh-CN" altLang="en-US" sz="1400" spc="150">
                <a:solidFill>
                  <a:srgbClr val="7F7F7F">
                    <a:lumMod val="75000"/>
                  </a:srgb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其三，根据教育法规的适用范围的不同，分为一般法与特殊法。</a:t>
            </a:r>
            <a:endParaRPr lang="zh-CN" altLang="en-US" sz="1400" spc="150">
              <a:solidFill>
                <a:srgbClr val="7F7F7F">
                  <a:lumMod val="75000"/>
                </a:srgbClr>
              </a:solidFill>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endParaRPr>
          </a:p>
        </p:txBody>
      </p:sp>
    </p:spTree>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二、教育法规的体系结构</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338455" y="1412875"/>
            <a:ext cx="5080000" cy="460375"/>
          </a:xfrm>
          <a:prstGeom prst="rect">
            <a:avLst/>
          </a:prstGeom>
          <a:noFill/>
          <a:ln w="9525">
            <a:noFill/>
          </a:ln>
        </p:spPr>
        <p:txBody>
          <a:bodyPr>
            <a:spAutoFit/>
          </a:bodyPr>
          <a:lstStyle/>
          <a:p>
            <a:pPr indent="0"/>
            <a:r>
              <a:rPr lang="zh-CN" sz="2400" b="1">
                <a:solidFill>
                  <a:schemeClr val="accent1"/>
                </a:solidFill>
                <a:latin typeface="微软雅黑" panose="020B0503020204020204" pitchFamily="34" charset="-122"/>
                <a:ea typeface="微软雅黑" panose="020B0503020204020204" pitchFamily="34" charset="-122"/>
              </a:rPr>
              <a:t>（一）教育法规的纵向结构</a:t>
            </a:r>
            <a:endParaRPr lang="zh-CN" altLang="en-US" sz="2400" b="1">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266700" y="2277110"/>
            <a:ext cx="5080000" cy="3169285"/>
          </a:xfrm>
          <a:prstGeom prst="rect">
            <a:avLst/>
          </a:prstGeom>
          <a:noFill/>
          <a:ln w="9525">
            <a:noFill/>
          </a:ln>
        </p:spPr>
        <p:txBody>
          <a:bodyPr>
            <a:spAutoFit/>
          </a:bodyPr>
          <a:lstStyle/>
          <a:p>
            <a:pPr marL="342900" indent="-342900" fontAlgn="auto">
              <a:lnSpc>
                <a:spcPct val="150000"/>
              </a:lnSpc>
              <a:buFont typeface="Wingdings" panose="05000000000000000000" charset="0"/>
              <a:buChar char="Ø"/>
            </a:pPr>
            <a:r>
              <a:rPr lang="en-US" sz="2000" b="0">
                <a:latin typeface="微软雅黑" panose="020B0503020204020204" pitchFamily="34" charset="-122"/>
                <a:ea typeface="微软雅黑" panose="020B0503020204020204" pitchFamily="34" charset="-122"/>
                <a:cs typeface="微软雅黑" panose="020B0503020204020204" pitchFamily="34" charset="-122"/>
              </a:rPr>
              <a:t>1.</a:t>
            </a:r>
            <a:r>
              <a:rPr lang="zh-CN" sz="2000" b="0">
                <a:latin typeface="微软雅黑" panose="020B0503020204020204" pitchFamily="34" charset="-122"/>
                <a:ea typeface="微软雅黑" panose="020B0503020204020204" pitchFamily="34" charset="-122"/>
                <a:cs typeface="微软雅黑" panose="020B0503020204020204" pitchFamily="34" charset="-122"/>
              </a:rPr>
              <a:t>《中华人民共和国宪法》中的教育条款</a:t>
            </a:r>
            <a:endParaRPr lang="zh-CN" sz="2000" b="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Ø"/>
            </a:pPr>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2．教育基本法</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Ø"/>
            </a:pPr>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3．教育单行法</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Ø"/>
            </a:pPr>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4．教育行政法规</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Ø"/>
            </a:pPr>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5．部门教育规章</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Ø"/>
            </a:pPr>
            <a:r>
              <a:rPr lang="zh-CN" altLang="en-US" sz="2000" b="0">
                <a:latin typeface="微软雅黑" panose="020B0503020204020204" pitchFamily="34" charset="-122"/>
                <a:ea typeface="微软雅黑" panose="020B0503020204020204" pitchFamily="34" charset="-122"/>
                <a:cs typeface="微软雅黑" panose="020B0503020204020204" pitchFamily="34" charset="-122"/>
              </a:rPr>
              <a:t>6．地方性教育法规和地方政府教育规章</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6315075" y="1341120"/>
            <a:ext cx="5080000" cy="460375"/>
          </a:xfrm>
          <a:prstGeom prst="rect">
            <a:avLst/>
          </a:prstGeom>
          <a:noFill/>
          <a:ln w="9525">
            <a:noFill/>
          </a:ln>
        </p:spPr>
        <p:txBody>
          <a:bodyPr>
            <a:spAutoFit/>
          </a:bodyPr>
          <a:lstStyle/>
          <a:p>
            <a:pPr indent="0"/>
            <a:r>
              <a:rPr lang="zh-CN" sz="2400" b="1">
                <a:solidFill>
                  <a:schemeClr val="accent1"/>
                </a:solidFill>
                <a:latin typeface="微软雅黑" panose="020B0503020204020204" pitchFamily="34" charset="-122"/>
                <a:ea typeface="微软雅黑" panose="020B0503020204020204" pitchFamily="34" charset="-122"/>
              </a:rPr>
              <a:t>（二）教育法规的橫向结构</a:t>
            </a:r>
            <a:endParaRPr lang="zh-CN" altLang="en-US" sz="2400" b="1">
              <a:solidFill>
                <a:schemeClr val="accent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6386830" y="2430780"/>
            <a:ext cx="5080000" cy="2861310"/>
          </a:xfrm>
          <a:prstGeom prst="rect">
            <a:avLst/>
          </a:prstGeom>
          <a:noFill/>
          <a:ln w="9525">
            <a:noFill/>
          </a:ln>
        </p:spPr>
        <p:txBody>
          <a:bodyPr>
            <a:spAutoFit/>
          </a:bodyPr>
          <a:lstStyle/>
          <a:p>
            <a:pPr indent="266700" fontAlgn="auto">
              <a:lnSpc>
                <a:spcPct val="150000"/>
              </a:lnSpc>
            </a:pPr>
            <a:r>
              <a:rPr sz="2000" b="0">
                <a:latin typeface="微软雅黑" panose="020B0503020204020204" pitchFamily="34" charset="-122"/>
                <a:ea typeface="微软雅黑" panose="020B0503020204020204" pitchFamily="34" charset="-122"/>
                <a:cs typeface="微软雅黑" panose="020B0503020204020204" pitchFamily="34" charset="-122"/>
              </a:rPr>
              <a:t>教育法规的横向结构，是指按照教育法规所调整的教育关系的性质，或教育关系的构成要素的不同，划分出若千个处于同一层级的部门法，形成教育法规调整的横向覆盖面,使之在横向构成上呈现出门类齐全、内容完整、互相协调的格局。</a:t>
            </a:r>
            <a:endParaRPr lang="zh-CN" altLang="en-US" sz="20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三、教育法规体系的构建动态</a:t>
            </a:r>
            <a:endParaRPr lang="zh-CN" altLang="en-US" sz="2800" b="1">
              <a:latin typeface="微软雅黑" panose="020B0503020204020204" pitchFamily="34" charset="-122"/>
              <a:ea typeface="微软雅黑" panose="020B0503020204020204" pitchFamily="34" charset="-122"/>
            </a:endParaRPr>
          </a:p>
        </p:txBody>
      </p:sp>
      <p:sp>
        <p:nvSpPr>
          <p:cNvPr id="3" name="文本框 2"/>
          <p:cNvSpPr txBox="1"/>
          <p:nvPr/>
        </p:nvSpPr>
        <p:spPr>
          <a:xfrm>
            <a:off x="410210" y="1628775"/>
            <a:ext cx="10845165" cy="4246245"/>
          </a:xfrm>
          <a:prstGeom prst="rect">
            <a:avLst/>
          </a:prstGeom>
          <a:noFill/>
          <a:ln w="9525">
            <a:noFill/>
          </a:ln>
        </p:spPr>
        <p:txBody>
          <a:bodyPr wrap="square">
            <a:spAutoFit/>
          </a:bodyPr>
          <a:lstStyle/>
          <a:p>
            <a:pPr indent="266700" fontAlgn="auto">
              <a:lnSpc>
                <a:spcPct val="150000"/>
              </a:lnSpc>
            </a:pPr>
            <a:r>
              <a:rPr b="0">
                <a:latin typeface="微软雅黑" panose="020B0503020204020204" pitchFamily="34" charset="-122"/>
                <a:ea typeface="微软雅黑" panose="020B0503020204020204" pitchFamily="34" charset="-122"/>
                <a:cs typeface="微软雅黑" panose="020B0503020204020204" pitchFamily="34" charset="-122"/>
              </a:rPr>
              <a:t>构建我国教育法规的体系结构，是一项系统工程，有一个较长的过程，只有在动态发展中逐步加以整合，方可使之不断完善。我国教育法规的动态发展，表现于教育法规在国家整个法规体系中地位的变化上。从教育法规体系的纵向结构看，中华人民共和国成立初期，国家的法律制度尚不健全，教育法律几近空白。到了20 世纪 70年代末期，仍然没有一部教育法律。从1980年《中华人民共和国学位条例》作为第一部教育法律出台，到教育法律体系“四梁八柱”基本完备，纵向结构初步形成，教育法治建设从零起步，走过了 40多年漫长的路程。因此，不少法学专家、学者认为，教育法规作为一个独立的法律部门的条件已经成熟。事实上，教育法规调整的面越来越宽，涉及教育事业的众多领域;调整的层次越来越深，涉及教育活动的各个环节；调整的力度越来越强，有效地影响着调整对象的行为。教育法规自身体系结构的形成及其在现代社会法律体系中地位的确立，对于教育法洽建设的推进，对于引导、规范、促进和保障教育改革的深人和教育事业的发展，已经发挥并将继续发挥极其重要的作用。</a:t>
            </a:r>
            <a:endParaRPr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254000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项目背景</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626745" y="1701165"/>
            <a:ext cx="6318885" cy="4523105"/>
          </a:xfrm>
          <a:prstGeom prst="rect">
            <a:avLst/>
          </a:prstGeom>
          <a:noFill/>
          <a:ln w="9525">
            <a:noFill/>
          </a:ln>
        </p:spPr>
        <p:txBody>
          <a:bodyPr wrap="square">
            <a:spAutoFit/>
          </a:bodyPr>
          <a:lstStyle/>
          <a:p>
            <a:pPr indent="266700" fontAlgn="auto">
              <a:lnSpc>
                <a:spcPct val="150000"/>
              </a:lnSpc>
            </a:pPr>
            <a:r>
              <a:rPr lang="en-US" altLang="zh-CN" sz="2400" b="0">
                <a:latin typeface="微软雅黑" panose="020B0503020204020204" pitchFamily="34" charset="-122"/>
                <a:ea typeface="微软雅黑" panose="020B0503020204020204" pitchFamily="34" charset="-122"/>
              </a:rPr>
              <a:t>    </a:t>
            </a:r>
            <a:r>
              <a:rPr lang="zh-CN" sz="2400" b="0">
                <a:latin typeface="微软雅黑" panose="020B0503020204020204" pitchFamily="34" charset="-122"/>
                <a:ea typeface="微软雅黑" panose="020B0503020204020204" pitchFamily="34" charset="-122"/>
              </a:rPr>
              <a:t>建国以来，我国小学教育政策经历五个发展阶段，逐步形成纲领性政策、基本政策、具体政策所构成的具有内在逻辑的小学教育政策体系。教育纲领性政策是一个时期党和国家教育的总方针、总政策。教育基本政策包括：教育质量政策、教育体制政策、教育经费政策、教师政策。小学教育政策与小学教育法律法规是不可分割的。</a:t>
            </a:r>
            <a:endParaRPr lang="zh-CN" altLang="en-US" sz="2400" b="0">
              <a:latin typeface="微软雅黑" panose="020B0503020204020204" pitchFamily="34" charset="-122"/>
              <a:ea typeface="微软雅黑" panose="020B0503020204020204" pitchFamily="34" charset="-122"/>
            </a:endParaRPr>
          </a:p>
        </p:txBody>
      </p:sp>
      <p:pic>
        <p:nvPicPr>
          <p:cNvPr id="4098" name="Picture 2" descr="http://img95.699pic.com/xsj/0f/pt/nf.jpg!/fh/300"/>
          <p:cNvPicPr>
            <a:picLocks noChangeAspect="1" noChangeArrowheads="1"/>
          </p:cNvPicPr>
          <p:nvPr/>
        </p:nvPicPr>
        <p:blipFill rotWithShape="1">
          <a:blip r:embed="rId1">
            <a:extLst>
              <a:ext uri="{28A0092B-C50C-407E-A947-70E740481C1C}">
                <a14:useLocalDpi xmlns:a14="http://schemas.microsoft.com/office/drawing/2010/main" val="0"/>
              </a:ext>
            </a:extLst>
          </a:blip>
          <a:srcRect t="14059" b="24467"/>
          <a:stretch>
            <a:fillRect/>
          </a:stretch>
        </p:blipFill>
        <p:spPr bwMode="auto">
          <a:xfrm>
            <a:off x="7060194" y="2357827"/>
            <a:ext cx="4786578" cy="29523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 任务三:教育政策与法规的特征</a:t>
            </a:r>
            <a:endParaRPr lang="zh-CN" altLang="en-US" sz="2800" b="1">
              <a:latin typeface="微软雅黑" panose="020B0503020204020204" pitchFamily="34" charset="-122"/>
              <a:ea typeface="微软雅黑" panose="020B0503020204020204" pitchFamily="34" charset="-122"/>
            </a:endParaRPr>
          </a:p>
        </p:txBody>
      </p:sp>
      <p:grpSp>
        <p:nvGrpSpPr>
          <p:cNvPr id="113" name="组合 112"/>
          <p:cNvGrpSpPr/>
          <p:nvPr>
            <p:custDataLst>
              <p:tags r:id="rId1"/>
            </p:custDataLst>
          </p:nvPr>
        </p:nvGrpSpPr>
        <p:grpSpPr>
          <a:xfrm>
            <a:off x="7097574" y="1022146"/>
            <a:ext cx="2286639" cy="5511369"/>
            <a:chOff x="7985726" y="1830222"/>
            <a:chExt cx="2086000" cy="5027778"/>
          </a:xfrm>
        </p:grpSpPr>
        <p:sp>
          <p:nvSpPr>
            <p:cNvPr id="4" name="Freeform 5"/>
            <p:cNvSpPr/>
            <p:nvPr>
              <p:custDataLst>
                <p:tags r:id="rId2"/>
              </p:custDataLst>
            </p:nvPr>
          </p:nvSpPr>
          <p:spPr bwMode="auto">
            <a:xfrm>
              <a:off x="8224548" y="1941195"/>
              <a:ext cx="1378381" cy="2595268"/>
            </a:xfrm>
            <a:custGeom>
              <a:avLst/>
              <a:gdLst>
                <a:gd name="T0" fmla="*/ 450 w 450"/>
                <a:gd name="T1" fmla="*/ 219 h 845"/>
                <a:gd name="T2" fmla="*/ 450 w 450"/>
                <a:gd name="T3" fmla="*/ 0 h 845"/>
                <a:gd name="T4" fmla="*/ 429 w 450"/>
                <a:gd name="T5" fmla="*/ 0 h 845"/>
                <a:gd name="T6" fmla="*/ 411 w 450"/>
                <a:gd name="T7" fmla="*/ 108 h 845"/>
                <a:gd name="T8" fmla="*/ 279 w 450"/>
                <a:gd name="T9" fmla="*/ 374 h 845"/>
                <a:gd name="T10" fmla="*/ 189 w 450"/>
                <a:gd name="T11" fmla="*/ 205 h 845"/>
                <a:gd name="T12" fmla="*/ 75 w 450"/>
                <a:gd name="T13" fmla="*/ 150 h 845"/>
                <a:gd name="T14" fmla="*/ 0 w 450"/>
                <a:gd name="T15" fmla="*/ 59 h 845"/>
                <a:gd name="T16" fmla="*/ 4 w 450"/>
                <a:gd name="T17" fmla="*/ 77 h 845"/>
                <a:gd name="T18" fmla="*/ 20 w 450"/>
                <a:gd name="T19" fmla="*/ 113 h 845"/>
                <a:gd name="T20" fmla="*/ 105 w 450"/>
                <a:gd name="T21" fmla="*/ 294 h 845"/>
                <a:gd name="T22" fmla="*/ 189 w 450"/>
                <a:gd name="T23" fmla="*/ 430 h 845"/>
                <a:gd name="T24" fmla="*/ 183 w 450"/>
                <a:gd name="T25" fmla="*/ 845 h 845"/>
                <a:gd name="T26" fmla="*/ 283 w 450"/>
                <a:gd name="T27" fmla="*/ 845 h 845"/>
                <a:gd name="T28" fmla="*/ 344 w 450"/>
                <a:gd name="T29" fmla="*/ 845 h 845"/>
                <a:gd name="T30" fmla="*/ 374 w 450"/>
                <a:gd name="T31" fmla="*/ 845 h 845"/>
                <a:gd name="T32" fmla="*/ 450 w 450"/>
                <a:gd name="T33" fmla="*/ 219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0" h="845">
                  <a:moveTo>
                    <a:pt x="450" y="219"/>
                  </a:moveTo>
                  <a:cubicBezTo>
                    <a:pt x="450" y="136"/>
                    <a:pt x="450" y="31"/>
                    <a:pt x="450" y="0"/>
                  </a:cubicBezTo>
                  <a:cubicBezTo>
                    <a:pt x="429" y="0"/>
                    <a:pt x="429" y="0"/>
                    <a:pt x="429" y="0"/>
                  </a:cubicBezTo>
                  <a:cubicBezTo>
                    <a:pt x="413" y="14"/>
                    <a:pt x="405" y="46"/>
                    <a:pt x="411" y="108"/>
                  </a:cubicBezTo>
                  <a:cubicBezTo>
                    <a:pt x="435" y="350"/>
                    <a:pt x="279" y="374"/>
                    <a:pt x="279" y="374"/>
                  </a:cubicBezTo>
                  <a:cubicBezTo>
                    <a:pt x="283" y="305"/>
                    <a:pt x="238" y="243"/>
                    <a:pt x="189" y="205"/>
                  </a:cubicBezTo>
                  <a:cubicBezTo>
                    <a:pt x="141" y="167"/>
                    <a:pt x="120" y="260"/>
                    <a:pt x="75" y="150"/>
                  </a:cubicBezTo>
                  <a:cubicBezTo>
                    <a:pt x="52" y="94"/>
                    <a:pt x="23" y="70"/>
                    <a:pt x="0" y="59"/>
                  </a:cubicBezTo>
                  <a:cubicBezTo>
                    <a:pt x="0" y="65"/>
                    <a:pt x="1" y="71"/>
                    <a:pt x="4" y="77"/>
                  </a:cubicBezTo>
                  <a:cubicBezTo>
                    <a:pt x="20" y="113"/>
                    <a:pt x="20" y="113"/>
                    <a:pt x="20" y="113"/>
                  </a:cubicBezTo>
                  <a:cubicBezTo>
                    <a:pt x="105" y="294"/>
                    <a:pt x="105" y="294"/>
                    <a:pt x="105" y="294"/>
                  </a:cubicBezTo>
                  <a:cubicBezTo>
                    <a:pt x="140" y="321"/>
                    <a:pt x="182" y="366"/>
                    <a:pt x="189" y="430"/>
                  </a:cubicBezTo>
                  <a:cubicBezTo>
                    <a:pt x="200" y="515"/>
                    <a:pt x="189" y="738"/>
                    <a:pt x="183" y="845"/>
                  </a:cubicBezTo>
                  <a:cubicBezTo>
                    <a:pt x="283" y="845"/>
                    <a:pt x="283" y="845"/>
                    <a:pt x="283" y="845"/>
                  </a:cubicBezTo>
                  <a:cubicBezTo>
                    <a:pt x="344" y="845"/>
                    <a:pt x="344" y="845"/>
                    <a:pt x="344" y="845"/>
                  </a:cubicBezTo>
                  <a:cubicBezTo>
                    <a:pt x="374" y="845"/>
                    <a:pt x="374" y="845"/>
                    <a:pt x="374" y="845"/>
                  </a:cubicBezTo>
                  <a:cubicBezTo>
                    <a:pt x="367" y="729"/>
                    <a:pt x="355" y="372"/>
                    <a:pt x="450" y="219"/>
                  </a:cubicBezTo>
                  <a:close/>
                </a:path>
              </a:pathLst>
            </a:custGeom>
            <a:solidFill>
              <a:srgbClr val="E6987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6" name="Freeform 6"/>
            <p:cNvSpPr/>
            <p:nvPr>
              <p:custDataLst>
                <p:tags r:id="rId3"/>
              </p:custDataLst>
            </p:nvPr>
          </p:nvSpPr>
          <p:spPr bwMode="auto">
            <a:xfrm>
              <a:off x="9311036" y="2612945"/>
              <a:ext cx="325799" cy="1923517"/>
            </a:xfrm>
            <a:custGeom>
              <a:avLst/>
              <a:gdLst>
                <a:gd name="T0" fmla="*/ 80 w 106"/>
                <a:gd name="T1" fmla="*/ 123 h 626"/>
                <a:gd name="T2" fmla="*/ 95 w 106"/>
                <a:gd name="T3" fmla="*/ 82 h 626"/>
                <a:gd name="T4" fmla="*/ 95 w 106"/>
                <a:gd name="T5" fmla="*/ 0 h 626"/>
                <a:gd name="T6" fmla="*/ 19 w 106"/>
                <a:gd name="T7" fmla="*/ 626 h 626"/>
                <a:gd name="T8" fmla="*/ 100 w 106"/>
                <a:gd name="T9" fmla="*/ 626 h 626"/>
                <a:gd name="T10" fmla="*/ 80 w 106"/>
                <a:gd name="T11" fmla="*/ 400 h 626"/>
                <a:gd name="T12" fmla="*/ 77 w 106"/>
                <a:gd name="T13" fmla="*/ 133 h 626"/>
                <a:gd name="T14" fmla="*/ 80 w 106"/>
                <a:gd name="T15" fmla="*/ 123 h 6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 h="626">
                  <a:moveTo>
                    <a:pt x="80" y="123"/>
                  </a:moveTo>
                  <a:cubicBezTo>
                    <a:pt x="89" y="112"/>
                    <a:pt x="95" y="98"/>
                    <a:pt x="95" y="82"/>
                  </a:cubicBezTo>
                  <a:cubicBezTo>
                    <a:pt x="95" y="63"/>
                    <a:pt x="95" y="33"/>
                    <a:pt x="95" y="0"/>
                  </a:cubicBezTo>
                  <a:cubicBezTo>
                    <a:pt x="0" y="153"/>
                    <a:pt x="12" y="510"/>
                    <a:pt x="19" y="626"/>
                  </a:cubicBezTo>
                  <a:cubicBezTo>
                    <a:pt x="100" y="626"/>
                    <a:pt x="100" y="626"/>
                    <a:pt x="100" y="626"/>
                  </a:cubicBezTo>
                  <a:cubicBezTo>
                    <a:pt x="100" y="626"/>
                    <a:pt x="106" y="583"/>
                    <a:pt x="80" y="400"/>
                  </a:cubicBezTo>
                  <a:cubicBezTo>
                    <a:pt x="54" y="217"/>
                    <a:pt x="65" y="164"/>
                    <a:pt x="77" y="133"/>
                  </a:cubicBezTo>
                  <a:cubicBezTo>
                    <a:pt x="79" y="130"/>
                    <a:pt x="79" y="127"/>
                    <a:pt x="80" y="123"/>
                  </a:cubicBezTo>
                  <a:close/>
                </a:path>
              </a:pathLst>
            </a:custGeom>
            <a:solidFill>
              <a:srgbClr val="E18A6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7" name="Freeform 7"/>
            <p:cNvSpPr/>
            <p:nvPr>
              <p:custDataLst>
                <p:tags r:id="rId4"/>
              </p:custDataLst>
            </p:nvPr>
          </p:nvSpPr>
          <p:spPr bwMode="auto">
            <a:xfrm>
              <a:off x="8540027" y="2843768"/>
              <a:ext cx="296315" cy="1692695"/>
            </a:xfrm>
            <a:custGeom>
              <a:avLst/>
              <a:gdLst>
                <a:gd name="T0" fmla="*/ 86 w 97"/>
                <a:gd name="T1" fmla="*/ 136 h 551"/>
                <a:gd name="T2" fmla="*/ 2 w 97"/>
                <a:gd name="T3" fmla="*/ 0 h 551"/>
                <a:gd name="T4" fmla="*/ 29 w 97"/>
                <a:gd name="T5" fmla="*/ 58 h 551"/>
                <a:gd name="T6" fmla="*/ 26 w 97"/>
                <a:gd name="T7" fmla="*/ 325 h 551"/>
                <a:gd name="T8" fmla="*/ 6 w 97"/>
                <a:gd name="T9" fmla="*/ 551 h 551"/>
                <a:gd name="T10" fmla="*/ 80 w 97"/>
                <a:gd name="T11" fmla="*/ 551 h 551"/>
                <a:gd name="T12" fmla="*/ 86 w 97"/>
                <a:gd name="T13" fmla="*/ 136 h 551"/>
              </a:gdLst>
              <a:ahLst/>
              <a:cxnLst>
                <a:cxn ang="0">
                  <a:pos x="T0" y="T1"/>
                </a:cxn>
                <a:cxn ang="0">
                  <a:pos x="T2" y="T3"/>
                </a:cxn>
                <a:cxn ang="0">
                  <a:pos x="T4" y="T5"/>
                </a:cxn>
                <a:cxn ang="0">
                  <a:pos x="T6" y="T7"/>
                </a:cxn>
                <a:cxn ang="0">
                  <a:pos x="T8" y="T9"/>
                </a:cxn>
                <a:cxn ang="0">
                  <a:pos x="T10" y="T11"/>
                </a:cxn>
                <a:cxn ang="0">
                  <a:pos x="T12" y="T13"/>
                </a:cxn>
              </a:cxnLst>
              <a:rect l="0" t="0" r="r" b="b"/>
              <a:pathLst>
                <a:path w="97" h="551">
                  <a:moveTo>
                    <a:pt x="86" y="136"/>
                  </a:moveTo>
                  <a:cubicBezTo>
                    <a:pt x="79" y="72"/>
                    <a:pt x="37" y="27"/>
                    <a:pt x="2" y="0"/>
                  </a:cubicBezTo>
                  <a:cubicBezTo>
                    <a:pt x="29" y="58"/>
                    <a:pt x="29" y="58"/>
                    <a:pt x="29" y="58"/>
                  </a:cubicBezTo>
                  <a:cubicBezTo>
                    <a:pt x="41" y="89"/>
                    <a:pt x="52" y="142"/>
                    <a:pt x="26" y="325"/>
                  </a:cubicBezTo>
                  <a:cubicBezTo>
                    <a:pt x="0" y="508"/>
                    <a:pt x="6" y="551"/>
                    <a:pt x="6" y="551"/>
                  </a:cubicBezTo>
                  <a:cubicBezTo>
                    <a:pt x="80" y="551"/>
                    <a:pt x="80" y="551"/>
                    <a:pt x="80" y="551"/>
                  </a:cubicBezTo>
                  <a:cubicBezTo>
                    <a:pt x="86" y="444"/>
                    <a:pt x="97" y="221"/>
                    <a:pt x="86" y="136"/>
                  </a:cubicBezTo>
                  <a:close/>
                </a:path>
              </a:pathLst>
            </a:custGeom>
            <a:solidFill>
              <a:srgbClr val="E18A6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9" name="Freeform 8"/>
            <p:cNvSpPr/>
            <p:nvPr>
              <p:custDataLst>
                <p:tags r:id="rId5"/>
              </p:custDataLst>
            </p:nvPr>
          </p:nvSpPr>
          <p:spPr bwMode="auto">
            <a:xfrm>
              <a:off x="8224548" y="1969375"/>
              <a:ext cx="1332681" cy="1151151"/>
            </a:xfrm>
            <a:custGeom>
              <a:avLst/>
              <a:gdLst>
                <a:gd name="T0" fmla="*/ 113 w 435"/>
                <a:gd name="T1" fmla="*/ 118 h 375"/>
                <a:gd name="T2" fmla="*/ 105 w 435"/>
                <a:gd name="T3" fmla="*/ 118 h 375"/>
                <a:gd name="T4" fmla="*/ 100 w 435"/>
                <a:gd name="T5" fmla="*/ 114 h 375"/>
                <a:gd name="T6" fmla="*/ 84 w 435"/>
                <a:gd name="T7" fmla="*/ 89 h 375"/>
                <a:gd name="T8" fmla="*/ 61 w 435"/>
                <a:gd name="T9" fmla="*/ 49 h 375"/>
                <a:gd name="T10" fmla="*/ 28 w 435"/>
                <a:gd name="T11" fmla="*/ 36 h 375"/>
                <a:gd name="T12" fmla="*/ 4 w 435"/>
                <a:gd name="T13" fmla="*/ 50 h 375"/>
                <a:gd name="T14" fmla="*/ 0 w 435"/>
                <a:gd name="T15" fmla="*/ 60 h 375"/>
                <a:gd name="T16" fmla="*/ 75 w 435"/>
                <a:gd name="T17" fmla="*/ 151 h 375"/>
                <a:gd name="T18" fmla="*/ 189 w 435"/>
                <a:gd name="T19" fmla="*/ 206 h 375"/>
                <a:gd name="T20" fmla="*/ 279 w 435"/>
                <a:gd name="T21" fmla="*/ 375 h 375"/>
                <a:gd name="T22" fmla="*/ 411 w 435"/>
                <a:gd name="T23" fmla="*/ 109 h 375"/>
                <a:gd name="T24" fmla="*/ 429 w 435"/>
                <a:gd name="T25" fmla="*/ 1 h 375"/>
                <a:gd name="T26" fmla="*/ 115 w 435"/>
                <a:gd name="T27" fmla="*/ 0 h 375"/>
                <a:gd name="T28" fmla="*/ 113 w 435"/>
                <a:gd name="T29" fmla="*/ 118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5" h="375">
                  <a:moveTo>
                    <a:pt x="113" y="118"/>
                  </a:moveTo>
                  <a:cubicBezTo>
                    <a:pt x="111" y="119"/>
                    <a:pt x="108" y="119"/>
                    <a:pt x="105" y="118"/>
                  </a:cubicBezTo>
                  <a:cubicBezTo>
                    <a:pt x="103" y="117"/>
                    <a:pt x="101" y="115"/>
                    <a:pt x="100" y="114"/>
                  </a:cubicBezTo>
                  <a:cubicBezTo>
                    <a:pt x="94" y="105"/>
                    <a:pt x="89" y="97"/>
                    <a:pt x="84" y="89"/>
                  </a:cubicBezTo>
                  <a:cubicBezTo>
                    <a:pt x="76" y="73"/>
                    <a:pt x="70" y="59"/>
                    <a:pt x="61" y="49"/>
                  </a:cubicBezTo>
                  <a:cubicBezTo>
                    <a:pt x="54" y="41"/>
                    <a:pt x="44" y="36"/>
                    <a:pt x="28" y="36"/>
                  </a:cubicBezTo>
                  <a:cubicBezTo>
                    <a:pt x="18" y="36"/>
                    <a:pt x="9" y="41"/>
                    <a:pt x="4" y="50"/>
                  </a:cubicBezTo>
                  <a:cubicBezTo>
                    <a:pt x="2" y="53"/>
                    <a:pt x="1" y="57"/>
                    <a:pt x="0" y="60"/>
                  </a:cubicBezTo>
                  <a:cubicBezTo>
                    <a:pt x="23" y="71"/>
                    <a:pt x="52" y="95"/>
                    <a:pt x="75" y="151"/>
                  </a:cubicBezTo>
                  <a:cubicBezTo>
                    <a:pt x="120" y="261"/>
                    <a:pt x="141" y="168"/>
                    <a:pt x="189" y="206"/>
                  </a:cubicBezTo>
                  <a:cubicBezTo>
                    <a:pt x="238" y="244"/>
                    <a:pt x="283" y="306"/>
                    <a:pt x="279" y="375"/>
                  </a:cubicBezTo>
                  <a:cubicBezTo>
                    <a:pt x="279" y="375"/>
                    <a:pt x="435" y="351"/>
                    <a:pt x="411" y="109"/>
                  </a:cubicBezTo>
                  <a:cubicBezTo>
                    <a:pt x="405" y="47"/>
                    <a:pt x="413" y="15"/>
                    <a:pt x="429" y="1"/>
                  </a:cubicBezTo>
                  <a:cubicBezTo>
                    <a:pt x="115" y="0"/>
                    <a:pt x="115" y="0"/>
                    <a:pt x="115" y="0"/>
                  </a:cubicBezTo>
                  <a:cubicBezTo>
                    <a:pt x="114" y="0"/>
                    <a:pt x="114" y="118"/>
                    <a:pt x="113" y="118"/>
                  </a:cubicBezTo>
                  <a:close/>
                </a:path>
              </a:pathLst>
            </a:custGeom>
            <a:solidFill>
              <a:srgbClr val="E7A07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0" name="Freeform 9"/>
            <p:cNvSpPr/>
            <p:nvPr>
              <p:custDataLst>
                <p:tags r:id="rId6"/>
              </p:custDataLst>
            </p:nvPr>
          </p:nvSpPr>
          <p:spPr bwMode="auto">
            <a:xfrm>
              <a:off x="9498261" y="2095076"/>
              <a:ext cx="218182" cy="377305"/>
            </a:xfrm>
            <a:custGeom>
              <a:avLst/>
              <a:gdLst>
                <a:gd name="T0" fmla="*/ 42 w 71"/>
                <a:gd name="T1" fmla="*/ 123 h 123"/>
                <a:gd name="T2" fmla="*/ 2 w 71"/>
                <a:gd name="T3" fmla="*/ 26 h 123"/>
                <a:gd name="T4" fmla="*/ 27 w 71"/>
                <a:gd name="T5" fmla="*/ 0 h 123"/>
                <a:gd name="T6" fmla="*/ 68 w 71"/>
                <a:gd name="T7" fmla="*/ 70 h 123"/>
                <a:gd name="T8" fmla="*/ 71 w 71"/>
                <a:gd name="T9" fmla="*/ 117 h 123"/>
                <a:gd name="T10" fmla="*/ 42 w 71"/>
                <a:gd name="T11" fmla="*/ 123 h 123"/>
              </a:gdLst>
              <a:ahLst/>
              <a:cxnLst>
                <a:cxn ang="0">
                  <a:pos x="T0" y="T1"/>
                </a:cxn>
                <a:cxn ang="0">
                  <a:pos x="T2" y="T3"/>
                </a:cxn>
                <a:cxn ang="0">
                  <a:pos x="T4" y="T5"/>
                </a:cxn>
                <a:cxn ang="0">
                  <a:pos x="T6" y="T7"/>
                </a:cxn>
                <a:cxn ang="0">
                  <a:pos x="T8" y="T9"/>
                </a:cxn>
                <a:cxn ang="0">
                  <a:pos x="T10" y="T11"/>
                </a:cxn>
              </a:cxnLst>
              <a:rect l="0" t="0" r="r" b="b"/>
              <a:pathLst>
                <a:path w="71" h="123">
                  <a:moveTo>
                    <a:pt x="42" y="123"/>
                  </a:moveTo>
                  <a:cubicBezTo>
                    <a:pt x="42" y="123"/>
                    <a:pt x="3" y="48"/>
                    <a:pt x="2" y="26"/>
                  </a:cubicBezTo>
                  <a:cubicBezTo>
                    <a:pt x="0" y="4"/>
                    <a:pt x="27" y="0"/>
                    <a:pt x="27" y="0"/>
                  </a:cubicBezTo>
                  <a:cubicBezTo>
                    <a:pt x="68" y="70"/>
                    <a:pt x="68" y="70"/>
                    <a:pt x="68" y="70"/>
                  </a:cubicBezTo>
                  <a:cubicBezTo>
                    <a:pt x="71" y="117"/>
                    <a:pt x="71" y="117"/>
                    <a:pt x="71" y="117"/>
                  </a:cubicBezTo>
                  <a:lnTo>
                    <a:pt x="42" y="123"/>
                  </a:lnTo>
                  <a:close/>
                </a:path>
              </a:pathLst>
            </a:custGeom>
            <a:solidFill>
              <a:srgbClr val="B9252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5" name="Freeform 10"/>
            <p:cNvSpPr/>
            <p:nvPr>
              <p:custDataLst>
                <p:tags r:id="rId7"/>
              </p:custDataLst>
            </p:nvPr>
          </p:nvSpPr>
          <p:spPr bwMode="auto">
            <a:xfrm>
              <a:off x="9597032" y="2410236"/>
              <a:ext cx="216708" cy="130207"/>
            </a:xfrm>
            <a:custGeom>
              <a:avLst/>
              <a:gdLst>
                <a:gd name="T0" fmla="*/ 1 w 71"/>
                <a:gd name="T1" fmla="*/ 29 h 42"/>
                <a:gd name="T2" fmla="*/ 42 w 71"/>
                <a:gd name="T3" fmla="*/ 7 h 42"/>
                <a:gd name="T4" fmla="*/ 65 w 71"/>
                <a:gd name="T5" fmla="*/ 42 h 42"/>
                <a:gd name="T6" fmla="*/ 52 w 71"/>
                <a:gd name="T7" fmla="*/ 37 h 42"/>
                <a:gd name="T8" fmla="*/ 37 w 71"/>
                <a:gd name="T9" fmla="*/ 22 h 42"/>
                <a:gd name="T10" fmla="*/ 15 w 71"/>
                <a:gd name="T11" fmla="*/ 31 h 42"/>
                <a:gd name="T12" fmla="*/ 0 w 71"/>
                <a:gd name="T13" fmla="*/ 31 h 42"/>
                <a:gd name="T14" fmla="*/ 1 w 71"/>
                <a:gd name="T15" fmla="*/ 29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42">
                  <a:moveTo>
                    <a:pt x="1" y="29"/>
                  </a:moveTo>
                  <a:cubicBezTo>
                    <a:pt x="1" y="29"/>
                    <a:pt x="13" y="0"/>
                    <a:pt x="42" y="7"/>
                  </a:cubicBezTo>
                  <a:cubicBezTo>
                    <a:pt x="71" y="14"/>
                    <a:pt x="65" y="42"/>
                    <a:pt x="65" y="42"/>
                  </a:cubicBezTo>
                  <a:cubicBezTo>
                    <a:pt x="52" y="37"/>
                    <a:pt x="52" y="37"/>
                    <a:pt x="52" y="37"/>
                  </a:cubicBezTo>
                  <a:cubicBezTo>
                    <a:pt x="52" y="37"/>
                    <a:pt x="58" y="27"/>
                    <a:pt x="37" y="22"/>
                  </a:cubicBezTo>
                  <a:cubicBezTo>
                    <a:pt x="17" y="18"/>
                    <a:pt x="15" y="31"/>
                    <a:pt x="15" y="31"/>
                  </a:cubicBezTo>
                  <a:cubicBezTo>
                    <a:pt x="0" y="31"/>
                    <a:pt x="0" y="31"/>
                    <a:pt x="0" y="31"/>
                  </a:cubicBezTo>
                  <a:lnTo>
                    <a:pt x="1" y="29"/>
                  </a:ln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6" name="Freeform 11"/>
            <p:cNvSpPr/>
            <p:nvPr>
              <p:custDataLst>
                <p:tags r:id="rId8"/>
              </p:custDataLst>
            </p:nvPr>
          </p:nvSpPr>
          <p:spPr bwMode="auto">
            <a:xfrm>
              <a:off x="9507106" y="1918999"/>
              <a:ext cx="371500" cy="590372"/>
            </a:xfrm>
            <a:custGeom>
              <a:avLst/>
              <a:gdLst>
                <a:gd name="T0" fmla="*/ 26 w 121"/>
                <a:gd name="T1" fmla="*/ 0 h 192"/>
                <a:gd name="T2" fmla="*/ 80 w 121"/>
                <a:gd name="T3" fmla="*/ 192 h 192"/>
                <a:gd name="T4" fmla="*/ 48 w 121"/>
                <a:gd name="T5" fmla="*/ 186 h 192"/>
                <a:gd name="T6" fmla="*/ 10 w 121"/>
                <a:gd name="T7" fmla="*/ 78 h 192"/>
                <a:gd name="T8" fmla="*/ 26 w 121"/>
                <a:gd name="T9" fmla="*/ 0 h 192"/>
              </a:gdLst>
              <a:ahLst/>
              <a:cxnLst>
                <a:cxn ang="0">
                  <a:pos x="T0" y="T1"/>
                </a:cxn>
                <a:cxn ang="0">
                  <a:pos x="T2" y="T3"/>
                </a:cxn>
                <a:cxn ang="0">
                  <a:pos x="T4" y="T5"/>
                </a:cxn>
                <a:cxn ang="0">
                  <a:pos x="T6" y="T7"/>
                </a:cxn>
                <a:cxn ang="0">
                  <a:pos x="T8" y="T9"/>
                </a:cxn>
              </a:cxnLst>
              <a:rect l="0" t="0" r="r" b="b"/>
              <a:pathLst>
                <a:path w="121" h="192">
                  <a:moveTo>
                    <a:pt x="26" y="0"/>
                  </a:moveTo>
                  <a:cubicBezTo>
                    <a:pt x="26" y="0"/>
                    <a:pt x="121" y="65"/>
                    <a:pt x="80" y="192"/>
                  </a:cubicBezTo>
                  <a:cubicBezTo>
                    <a:pt x="48" y="186"/>
                    <a:pt x="48" y="186"/>
                    <a:pt x="48" y="186"/>
                  </a:cubicBezTo>
                  <a:cubicBezTo>
                    <a:pt x="48" y="186"/>
                    <a:pt x="63" y="100"/>
                    <a:pt x="10" y="78"/>
                  </a:cubicBezTo>
                  <a:cubicBezTo>
                    <a:pt x="10" y="78"/>
                    <a:pt x="0" y="15"/>
                    <a:pt x="26" y="0"/>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7" name="Freeform 12"/>
            <p:cNvSpPr/>
            <p:nvPr>
              <p:custDataLst>
                <p:tags r:id="rId9"/>
              </p:custDataLst>
            </p:nvPr>
          </p:nvSpPr>
          <p:spPr bwMode="auto">
            <a:xfrm>
              <a:off x="8162631" y="2192732"/>
              <a:ext cx="502703" cy="1396769"/>
            </a:xfrm>
            <a:custGeom>
              <a:avLst/>
              <a:gdLst>
                <a:gd name="T0" fmla="*/ 130 w 164"/>
                <a:gd name="T1" fmla="*/ 6 h 455"/>
                <a:gd name="T2" fmla="*/ 2 w 164"/>
                <a:gd name="T3" fmla="*/ 403 h 455"/>
                <a:gd name="T4" fmla="*/ 0 w 164"/>
                <a:gd name="T5" fmla="*/ 425 h 455"/>
                <a:gd name="T6" fmla="*/ 19 w 164"/>
                <a:gd name="T7" fmla="*/ 455 h 455"/>
                <a:gd name="T8" fmla="*/ 43 w 164"/>
                <a:gd name="T9" fmla="*/ 451 h 455"/>
                <a:gd name="T10" fmla="*/ 83 w 164"/>
                <a:gd name="T11" fmla="*/ 379 h 455"/>
                <a:gd name="T12" fmla="*/ 116 w 164"/>
                <a:gd name="T13" fmla="*/ 282 h 455"/>
                <a:gd name="T14" fmla="*/ 164 w 164"/>
                <a:gd name="T15" fmla="*/ 28 h 455"/>
                <a:gd name="T16" fmla="*/ 123 w 164"/>
                <a:gd name="T17"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455">
                  <a:moveTo>
                    <a:pt x="130" y="6"/>
                  </a:moveTo>
                  <a:cubicBezTo>
                    <a:pt x="130" y="6"/>
                    <a:pt x="80" y="360"/>
                    <a:pt x="2" y="403"/>
                  </a:cubicBezTo>
                  <a:cubicBezTo>
                    <a:pt x="0" y="425"/>
                    <a:pt x="0" y="425"/>
                    <a:pt x="0" y="425"/>
                  </a:cubicBezTo>
                  <a:cubicBezTo>
                    <a:pt x="19" y="455"/>
                    <a:pt x="19" y="455"/>
                    <a:pt x="19" y="455"/>
                  </a:cubicBezTo>
                  <a:cubicBezTo>
                    <a:pt x="43" y="451"/>
                    <a:pt x="43" y="451"/>
                    <a:pt x="43" y="451"/>
                  </a:cubicBezTo>
                  <a:cubicBezTo>
                    <a:pt x="83" y="379"/>
                    <a:pt x="83" y="379"/>
                    <a:pt x="83" y="379"/>
                  </a:cubicBezTo>
                  <a:cubicBezTo>
                    <a:pt x="116" y="282"/>
                    <a:pt x="116" y="282"/>
                    <a:pt x="116" y="282"/>
                  </a:cubicBezTo>
                  <a:cubicBezTo>
                    <a:pt x="164" y="28"/>
                    <a:pt x="164" y="28"/>
                    <a:pt x="164" y="28"/>
                  </a:cubicBezTo>
                  <a:cubicBezTo>
                    <a:pt x="123" y="0"/>
                    <a:pt x="123" y="0"/>
                    <a:pt x="123" y="0"/>
                  </a:cubicBezTo>
                </a:path>
              </a:pathLst>
            </a:custGeom>
            <a:solidFill>
              <a:srgbClr val="B9252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4" name="Freeform 13"/>
            <p:cNvSpPr/>
            <p:nvPr>
              <p:custDataLst>
                <p:tags r:id="rId10"/>
              </p:custDataLst>
            </p:nvPr>
          </p:nvSpPr>
          <p:spPr bwMode="auto">
            <a:xfrm>
              <a:off x="8413246" y="2340694"/>
              <a:ext cx="237347" cy="1016505"/>
            </a:xfrm>
            <a:custGeom>
              <a:avLst/>
              <a:gdLst>
                <a:gd name="T0" fmla="*/ 0 w 77"/>
                <a:gd name="T1" fmla="*/ 331 h 331"/>
                <a:gd name="T2" fmla="*/ 77 w 77"/>
                <a:gd name="T3" fmla="*/ 0 h 331"/>
                <a:gd name="T4" fmla="*/ 0 w 77"/>
                <a:gd name="T5" fmla="*/ 331 h 331"/>
              </a:gdLst>
              <a:ahLst/>
              <a:cxnLst>
                <a:cxn ang="0">
                  <a:pos x="T0" y="T1"/>
                </a:cxn>
                <a:cxn ang="0">
                  <a:pos x="T2" y="T3"/>
                </a:cxn>
                <a:cxn ang="0">
                  <a:pos x="T4" y="T5"/>
                </a:cxn>
              </a:cxnLst>
              <a:rect l="0" t="0" r="r" b="b"/>
              <a:pathLst>
                <a:path w="77" h="331">
                  <a:moveTo>
                    <a:pt x="0" y="331"/>
                  </a:moveTo>
                  <a:cubicBezTo>
                    <a:pt x="47" y="237"/>
                    <a:pt x="68" y="82"/>
                    <a:pt x="77" y="0"/>
                  </a:cubicBezTo>
                  <a:cubicBezTo>
                    <a:pt x="65" y="80"/>
                    <a:pt x="35" y="234"/>
                    <a:pt x="0" y="331"/>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5" name="Freeform 14"/>
            <p:cNvSpPr/>
            <p:nvPr>
              <p:custDataLst>
                <p:tags r:id="rId11"/>
              </p:custDataLst>
            </p:nvPr>
          </p:nvSpPr>
          <p:spPr bwMode="auto">
            <a:xfrm>
              <a:off x="7985726" y="1947113"/>
              <a:ext cx="639805" cy="1729686"/>
            </a:xfrm>
            <a:custGeom>
              <a:avLst/>
              <a:gdLst>
                <a:gd name="T0" fmla="*/ 86 w 209"/>
                <a:gd name="T1" fmla="*/ 526 h 563"/>
                <a:gd name="T2" fmla="*/ 207 w 209"/>
                <a:gd name="T3" fmla="*/ 73 h 563"/>
                <a:gd name="T4" fmla="*/ 209 w 209"/>
                <a:gd name="T5" fmla="*/ 0 h 563"/>
                <a:gd name="T6" fmla="*/ 35 w 209"/>
                <a:gd name="T7" fmla="*/ 272 h 563"/>
                <a:gd name="T8" fmla="*/ 35 w 209"/>
                <a:gd name="T9" fmla="*/ 268 h 563"/>
                <a:gd name="T10" fmla="*/ 50 w 209"/>
                <a:gd name="T11" fmla="*/ 546 h 563"/>
                <a:gd name="T12" fmla="*/ 92 w 209"/>
                <a:gd name="T13" fmla="*/ 545 h 563"/>
                <a:gd name="T14" fmla="*/ 140 w 209"/>
                <a:gd name="T15" fmla="*/ 459 h 563"/>
                <a:gd name="T16" fmla="*/ 86 w 209"/>
                <a:gd name="T17" fmla="*/ 526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 h="563">
                  <a:moveTo>
                    <a:pt x="86" y="526"/>
                  </a:moveTo>
                  <a:cubicBezTo>
                    <a:pt x="25" y="563"/>
                    <a:pt x="123" y="82"/>
                    <a:pt x="207" y="73"/>
                  </a:cubicBezTo>
                  <a:cubicBezTo>
                    <a:pt x="209" y="0"/>
                    <a:pt x="209" y="0"/>
                    <a:pt x="209" y="0"/>
                  </a:cubicBezTo>
                  <a:cubicBezTo>
                    <a:pt x="209" y="0"/>
                    <a:pt x="63" y="73"/>
                    <a:pt x="35" y="272"/>
                  </a:cubicBezTo>
                  <a:cubicBezTo>
                    <a:pt x="35" y="268"/>
                    <a:pt x="35" y="268"/>
                    <a:pt x="35" y="268"/>
                  </a:cubicBezTo>
                  <a:cubicBezTo>
                    <a:pt x="35" y="268"/>
                    <a:pt x="0" y="541"/>
                    <a:pt x="50" y="546"/>
                  </a:cubicBezTo>
                  <a:cubicBezTo>
                    <a:pt x="77" y="549"/>
                    <a:pt x="88" y="547"/>
                    <a:pt x="92" y="545"/>
                  </a:cubicBezTo>
                  <a:cubicBezTo>
                    <a:pt x="108" y="537"/>
                    <a:pt x="124" y="504"/>
                    <a:pt x="140" y="459"/>
                  </a:cubicBezTo>
                  <a:cubicBezTo>
                    <a:pt x="125" y="489"/>
                    <a:pt x="107" y="513"/>
                    <a:pt x="86" y="526"/>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7" name="Freeform 15"/>
            <p:cNvSpPr/>
            <p:nvPr>
              <p:custDataLst>
                <p:tags r:id="rId12"/>
              </p:custDataLst>
            </p:nvPr>
          </p:nvSpPr>
          <p:spPr bwMode="auto">
            <a:xfrm>
              <a:off x="8650593" y="2127628"/>
              <a:ext cx="17690" cy="213066"/>
            </a:xfrm>
            <a:custGeom>
              <a:avLst/>
              <a:gdLst>
                <a:gd name="T0" fmla="*/ 0 w 6"/>
                <a:gd name="T1" fmla="*/ 69 h 69"/>
                <a:gd name="T2" fmla="*/ 5 w 6"/>
                <a:gd name="T3" fmla="*/ 23 h 69"/>
                <a:gd name="T4" fmla="*/ 0 w 6"/>
                <a:gd name="T5" fmla="*/ 69 h 69"/>
              </a:gdLst>
              <a:ahLst/>
              <a:cxnLst>
                <a:cxn ang="0">
                  <a:pos x="T0" y="T1"/>
                </a:cxn>
                <a:cxn ang="0">
                  <a:pos x="T2" y="T3"/>
                </a:cxn>
                <a:cxn ang="0">
                  <a:pos x="T4" y="T5"/>
                </a:cxn>
              </a:cxnLst>
              <a:rect l="0" t="0" r="r" b="b"/>
              <a:pathLst>
                <a:path w="6" h="69">
                  <a:moveTo>
                    <a:pt x="0" y="69"/>
                  </a:moveTo>
                  <a:cubicBezTo>
                    <a:pt x="3" y="48"/>
                    <a:pt x="5" y="32"/>
                    <a:pt x="5" y="23"/>
                  </a:cubicBezTo>
                  <a:cubicBezTo>
                    <a:pt x="6" y="0"/>
                    <a:pt x="5" y="23"/>
                    <a:pt x="0" y="69"/>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0" name="Freeform 16"/>
            <p:cNvSpPr/>
            <p:nvPr>
              <p:custDataLst>
                <p:tags r:id="rId13"/>
              </p:custDataLst>
            </p:nvPr>
          </p:nvSpPr>
          <p:spPr bwMode="auto">
            <a:xfrm>
              <a:off x="8560666" y="1901244"/>
              <a:ext cx="257985" cy="506033"/>
            </a:xfrm>
            <a:custGeom>
              <a:avLst/>
              <a:gdLst>
                <a:gd name="T0" fmla="*/ 4 w 84"/>
                <a:gd name="T1" fmla="*/ 0 h 165"/>
                <a:gd name="T2" fmla="*/ 0 w 84"/>
                <a:gd name="T3" fmla="*/ 17 h 165"/>
                <a:gd name="T4" fmla="*/ 0 w 84"/>
                <a:gd name="T5" fmla="*/ 124 h 165"/>
                <a:gd name="T6" fmla="*/ 42 w 84"/>
                <a:gd name="T7" fmla="*/ 165 h 165"/>
                <a:gd name="T8" fmla="*/ 84 w 84"/>
                <a:gd name="T9" fmla="*/ 124 h 165"/>
                <a:gd name="T10" fmla="*/ 84 w 84"/>
                <a:gd name="T11" fmla="*/ 114 h 165"/>
                <a:gd name="T12" fmla="*/ 34 w 84"/>
                <a:gd name="T13" fmla="*/ 123 h 165"/>
                <a:gd name="T14" fmla="*/ 4 w 84"/>
                <a:gd name="T15" fmla="*/ 0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65">
                  <a:moveTo>
                    <a:pt x="4" y="0"/>
                  </a:moveTo>
                  <a:cubicBezTo>
                    <a:pt x="1" y="5"/>
                    <a:pt x="0" y="11"/>
                    <a:pt x="0" y="17"/>
                  </a:cubicBezTo>
                  <a:cubicBezTo>
                    <a:pt x="0" y="124"/>
                    <a:pt x="0" y="124"/>
                    <a:pt x="0" y="124"/>
                  </a:cubicBezTo>
                  <a:cubicBezTo>
                    <a:pt x="0" y="147"/>
                    <a:pt x="19" y="165"/>
                    <a:pt x="42" y="165"/>
                  </a:cubicBezTo>
                  <a:cubicBezTo>
                    <a:pt x="65" y="165"/>
                    <a:pt x="84" y="147"/>
                    <a:pt x="84" y="124"/>
                  </a:cubicBezTo>
                  <a:cubicBezTo>
                    <a:pt x="84" y="114"/>
                    <a:pt x="84" y="114"/>
                    <a:pt x="84" y="114"/>
                  </a:cubicBezTo>
                  <a:cubicBezTo>
                    <a:pt x="73" y="122"/>
                    <a:pt x="54" y="123"/>
                    <a:pt x="34" y="123"/>
                  </a:cubicBezTo>
                  <a:cubicBezTo>
                    <a:pt x="12" y="123"/>
                    <a:pt x="6" y="44"/>
                    <a:pt x="4"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2" name="Freeform 17"/>
            <p:cNvSpPr/>
            <p:nvPr>
              <p:custDataLst>
                <p:tags r:id="rId14"/>
              </p:custDataLst>
            </p:nvPr>
          </p:nvSpPr>
          <p:spPr bwMode="auto">
            <a:xfrm>
              <a:off x="8573935" y="1830222"/>
              <a:ext cx="244718" cy="448328"/>
            </a:xfrm>
            <a:custGeom>
              <a:avLst/>
              <a:gdLst>
                <a:gd name="T0" fmla="*/ 38 w 80"/>
                <a:gd name="T1" fmla="*/ 0 h 146"/>
                <a:gd name="T2" fmla="*/ 0 w 80"/>
                <a:gd name="T3" fmla="*/ 23 h 146"/>
                <a:gd name="T4" fmla="*/ 30 w 80"/>
                <a:gd name="T5" fmla="*/ 146 h 146"/>
                <a:gd name="T6" fmla="*/ 80 w 80"/>
                <a:gd name="T7" fmla="*/ 137 h 146"/>
                <a:gd name="T8" fmla="*/ 80 w 80"/>
                <a:gd name="T9" fmla="*/ 40 h 146"/>
                <a:gd name="T10" fmla="*/ 38 w 80"/>
                <a:gd name="T11" fmla="*/ 0 h 146"/>
              </a:gdLst>
              <a:ahLst/>
              <a:cxnLst>
                <a:cxn ang="0">
                  <a:pos x="T0" y="T1"/>
                </a:cxn>
                <a:cxn ang="0">
                  <a:pos x="T2" y="T3"/>
                </a:cxn>
                <a:cxn ang="0">
                  <a:pos x="T4" y="T5"/>
                </a:cxn>
                <a:cxn ang="0">
                  <a:pos x="T6" y="T7"/>
                </a:cxn>
                <a:cxn ang="0">
                  <a:pos x="T8" y="T9"/>
                </a:cxn>
                <a:cxn ang="0">
                  <a:pos x="T10" y="T11"/>
                </a:cxn>
              </a:cxnLst>
              <a:rect l="0" t="0" r="r" b="b"/>
              <a:pathLst>
                <a:path w="80" h="146">
                  <a:moveTo>
                    <a:pt x="38" y="0"/>
                  </a:moveTo>
                  <a:cubicBezTo>
                    <a:pt x="21" y="0"/>
                    <a:pt x="7" y="9"/>
                    <a:pt x="0" y="23"/>
                  </a:cubicBezTo>
                  <a:cubicBezTo>
                    <a:pt x="2" y="67"/>
                    <a:pt x="8" y="146"/>
                    <a:pt x="30" y="146"/>
                  </a:cubicBezTo>
                  <a:cubicBezTo>
                    <a:pt x="50" y="146"/>
                    <a:pt x="69" y="145"/>
                    <a:pt x="80" y="137"/>
                  </a:cubicBezTo>
                  <a:cubicBezTo>
                    <a:pt x="80" y="40"/>
                    <a:pt x="80" y="40"/>
                    <a:pt x="80" y="40"/>
                  </a:cubicBezTo>
                  <a:cubicBezTo>
                    <a:pt x="80" y="18"/>
                    <a:pt x="61" y="0"/>
                    <a:pt x="38"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3" name="Freeform 18"/>
            <p:cNvSpPr/>
            <p:nvPr>
              <p:custDataLst>
                <p:tags r:id="rId15"/>
              </p:custDataLst>
            </p:nvPr>
          </p:nvSpPr>
          <p:spPr bwMode="auto">
            <a:xfrm>
              <a:off x="8833395" y="1830222"/>
              <a:ext cx="244718" cy="451287"/>
            </a:xfrm>
            <a:custGeom>
              <a:avLst/>
              <a:gdLst>
                <a:gd name="T0" fmla="*/ 37 w 80"/>
                <a:gd name="T1" fmla="*/ 147 h 147"/>
                <a:gd name="T2" fmla="*/ 80 w 80"/>
                <a:gd name="T3" fmla="*/ 118 h 147"/>
                <a:gd name="T4" fmla="*/ 80 w 80"/>
                <a:gd name="T5" fmla="*/ 40 h 147"/>
                <a:gd name="T6" fmla="*/ 38 w 80"/>
                <a:gd name="T7" fmla="*/ 0 h 147"/>
                <a:gd name="T8" fmla="*/ 0 w 80"/>
                <a:gd name="T9" fmla="*/ 25 h 147"/>
                <a:gd name="T10" fmla="*/ 37 w 80"/>
                <a:gd name="T11" fmla="*/ 147 h 147"/>
              </a:gdLst>
              <a:ahLst/>
              <a:cxnLst>
                <a:cxn ang="0">
                  <a:pos x="T0" y="T1"/>
                </a:cxn>
                <a:cxn ang="0">
                  <a:pos x="T2" y="T3"/>
                </a:cxn>
                <a:cxn ang="0">
                  <a:pos x="T4" y="T5"/>
                </a:cxn>
                <a:cxn ang="0">
                  <a:pos x="T6" y="T7"/>
                </a:cxn>
                <a:cxn ang="0">
                  <a:pos x="T8" y="T9"/>
                </a:cxn>
                <a:cxn ang="0">
                  <a:pos x="T10" y="T11"/>
                </a:cxn>
              </a:cxnLst>
              <a:rect l="0" t="0" r="r" b="b"/>
              <a:pathLst>
                <a:path w="80" h="147">
                  <a:moveTo>
                    <a:pt x="37" y="147"/>
                  </a:moveTo>
                  <a:cubicBezTo>
                    <a:pt x="62" y="147"/>
                    <a:pt x="75" y="129"/>
                    <a:pt x="80" y="118"/>
                  </a:cubicBezTo>
                  <a:cubicBezTo>
                    <a:pt x="80" y="40"/>
                    <a:pt x="80" y="40"/>
                    <a:pt x="80" y="40"/>
                  </a:cubicBezTo>
                  <a:cubicBezTo>
                    <a:pt x="80" y="18"/>
                    <a:pt x="61" y="0"/>
                    <a:pt x="38" y="0"/>
                  </a:cubicBezTo>
                  <a:cubicBezTo>
                    <a:pt x="21" y="0"/>
                    <a:pt x="6" y="10"/>
                    <a:pt x="0" y="25"/>
                  </a:cubicBezTo>
                  <a:cubicBezTo>
                    <a:pt x="1" y="60"/>
                    <a:pt x="7" y="147"/>
                    <a:pt x="37" y="147"/>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4" name="Freeform 19"/>
            <p:cNvSpPr/>
            <p:nvPr>
              <p:custDataLst>
                <p:tags r:id="rId16"/>
              </p:custDataLst>
            </p:nvPr>
          </p:nvSpPr>
          <p:spPr bwMode="auto">
            <a:xfrm>
              <a:off x="8821601" y="1907163"/>
              <a:ext cx="256512" cy="500114"/>
            </a:xfrm>
            <a:custGeom>
              <a:avLst/>
              <a:gdLst>
                <a:gd name="T0" fmla="*/ 41 w 84"/>
                <a:gd name="T1" fmla="*/ 122 h 163"/>
                <a:gd name="T2" fmla="*/ 4 w 84"/>
                <a:gd name="T3" fmla="*/ 0 h 163"/>
                <a:gd name="T4" fmla="*/ 0 w 84"/>
                <a:gd name="T5" fmla="*/ 15 h 163"/>
                <a:gd name="T6" fmla="*/ 0 w 84"/>
                <a:gd name="T7" fmla="*/ 122 h 163"/>
                <a:gd name="T8" fmla="*/ 42 w 84"/>
                <a:gd name="T9" fmla="*/ 163 h 163"/>
                <a:gd name="T10" fmla="*/ 84 w 84"/>
                <a:gd name="T11" fmla="*/ 122 h 163"/>
                <a:gd name="T12" fmla="*/ 84 w 84"/>
                <a:gd name="T13" fmla="*/ 93 h 163"/>
                <a:gd name="T14" fmla="*/ 41 w 84"/>
                <a:gd name="T15" fmla="*/ 122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63">
                  <a:moveTo>
                    <a:pt x="41" y="122"/>
                  </a:moveTo>
                  <a:cubicBezTo>
                    <a:pt x="11" y="122"/>
                    <a:pt x="5" y="35"/>
                    <a:pt x="4" y="0"/>
                  </a:cubicBezTo>
                  <a:cubicBezTo>
                    <a:pt x="2" y="4"/>
                    <a:pt x="0" y="10"/>
                    <a:pt x="0" y="15"/>
                  </a:cubicBezTo>
                  <a:cubicBezTo>
                    <a:pt x="0" y="122"/>
                    <a:pt x="0" y="122"/>
                    <a:pt x="0" y="122"/>
                  </a:cubicBezTo>
                  <a:cubicBezTo>
                    <a:pt x="0" y="145"/>
                    <a:pt x="19" y="163"/>
                    <a:pt x="42" y="163"/>
                  </a:cubicBezTo>
                  <a:cubicBezTo>
                    <a:pt x="65" y="163"/>
                    <a:pt x="84" y="145"/>
                    <a:pt x="84" y="122"/>
                  </a:cubicBezTo>
                  <a:cubicBezTo>
                    <a:pt x="84" y="93"/>
                    <a:pt x="84" y="93"/>
                    <a:pt x="84" y="93"/>
                  </a:cubicBezTo>
                  <a:cubicBezTo>
                    <a:pt x="79" y="104"/>
                    <a:pt x="66" y="122"/>
                    <a:pt x="41" y="122"/>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5" name="Freeform 20"/>
            <p:cNvSpPr/>
            <p:nvPr>
              <p:custDataLst>
                <p:tags r:id="rId17"/>
              </p:custDataLst>
            </p:nvPr>
          </p:nvSpPr>
          <p:spPr bwMode="auto">
            <a:xfrm>
              <a:off x="9088432" y="1901244"/>
              <a:ext cx="253563" cy="506033"/>
            </a:xfrm>
            <a:custGeom>
              <a:avLst/>
              <a:gdLst>
                <a:gd name="T0" fmla="*/ 4 w 83"/>
                <a:gd name="T1" fmla="*/ 0 h 165"/>
                <a:gd name="T2" fmla="*/ 0 w 83"/>
                <a:gd name="T3" fmla="*/ 17 h 165"/>
                <a:gd name="T4" fmla="*/ 0 w 83"/>
                <a:gd name="T5" fmla="*/ 124 h 165"/>
                <a:gd name="T6" fmla="*/ 42 w 83"/>
                <a:gd name="T7" fmla="*/ 165 h 165"/>
                <a:gd name="T8" fmla="*/ 83 w 83"/>
                <a:gd name="T9" fmla="*/ 124 h 165"/>
                <a:gd name="T10" fmla="*/ 83 w 83"/>
                <a:gd name="T11" fmla="*/ 118 h 165"/>
                <a:gd name="T12" fmla="*/ 41 w 83"/>
                <a:gd name="T13" fmla="*/ 128 h 165"/>
                <a:gd name="T14" fmla="*/ 4 w 83"/>
                <a:gd name="T15" fmla="*/ 0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65">
                  <a:moveTo>
                    <a:pt x="4" y="0"/>
                  </a:moveTo>
                  <a:cubicBezTo>
                    <a:pt x="1" y="5"/>
                    <a:pt x="0" y="11"/>
                    <a:pt x="0" y="17"/>
                  </a:cubicBezTo>
                  <a:cubicBezTo>
                    <a:pt x="0" y="124"/>
                    <a:pt x="0" y="124"/>
                    <a:pt x="0" y="124"/>
                  </a:cubicBezTo>
                  <a:cubicBezTo>
                    <a:pt x="0" y="147"/>
                    <a:pt x="19" y="165"/>
                    <a:pt x="42" y="165"/>
                  </a:cubicBezTo>
                  <a:cubicBezTo>
                    <a:pt x="65" y="165"/>
                    <a:pt x="83" y="147"/>
                    <a:pt x="83" y="124"/>
                  </a:cubicBezTo>
                  <a:cubicBezTo>
                    <a:pt x="83" y="118"/>
                    <a:pt x="83" y="118"/>
                    <a:pt x="83" y="118"/>
                  </a:cubicBezTo>
                  <a:cubicBezTo>
                    <a:pt x="79" y="122"/>
                    <a:pt x="68" y="128"/>
                    <a:pt x="41" y="128"/>
                  </a:cubicBezTo>
                  <a:cubicBezTo>
                    <a:pt x="9" y="128"/>
                    <a:pt x="5" y="36"/>
                    <a:pt x="4"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6" name="Freeform 21"/>
            <p:cNvSpPr/>
            <p:nvPr>
              <p:custDataLst>
                <p:tags r:id="rId18"/>
              </p:custDataLst>
            </p:nvPr>
          </p:nvSpPr>
          <p:spPr bwMode="auto">
            <a:xfrm>
              <a:off x="9100225" y="1830222"/>
              <a:ext cx="241770" cy="464603"/>
            </a:xfrm>
            <a:custGeom>
              <a:avLst/>
              <a:gdLst>
                <a:gd name="T0" fmla="*/ 38 w 79"/>
                <a:gd name="T1" fmla="*/ 0 h 151"/>
                <a:gd name="T2" fmla="*/ 0 w 79"/>
                <a:gd name="T3" fmla="*/ 23 h 151"/>
                <a:gd name="T4" fmla="*/ 37 w 79"/>
                <a:gd name="T5" fmla="*/ 151 h 151"/>
                <a:gd name="T6" fmla="*/ 79 w 79"/>
                <a:gd name="T7" fmla="*/ 141 h 151"/>
                <a:gd name="T8" fmla="*/ 79 w 79"/>
                <a:gd name="T9" fmla="*/ 40 h 151"/>
                <a:gd name="T10" fmla="*/ 38 w 79"/>
                <a:gd name="T11" fmla="*/ 0 h 151"/>
              </a:gdLst>
              <a:ahLst/>
              <a:cxnLst>
                <a:cxn ang="0">
                  <a:pos x="T0" y="T1"/>
                </a:cxn>
                <a:cxn ang="0">
                  <a:pos x="T2" y="T3"/>
                </a:cxn>
                <a:cxn ang="0">
                  <a:pos x="T4" y="T5"/>
                </a:cxn>
                <a:cxn ang="0">
                  <a:pos x="T6" y="T7"/>
                </a:cxn>
                <a:cxn ang="0">
                  <a:pos x="T8" y="T9"/>
                </a:cxn>
                <a:cxn ang="0">
                  <a:pos x="T10" y="T11"/>
                </a:cxn>
              </a:cxnLst>
              <a:rect l="0" t="0" r="r" b="b"/>
              <a:pathLst>
                <a:path w="79" h="151">
                  <a:moveTo>
                    <a:pt x="38" y="0"/>
                  </a:moveTo>
                  <a:cubicBezTo>
                    <a:pt x="21" y="0"/>
                    <a:pt x="7" y="9"/>
                    <a:pt x="0" y="23"/>
                  </a:cubicBezTo>
                  <a:cubicBezTo>
                    <a:pt x="1" y="59"/>
                    <a:pt x="5" y="151"/>
                    <a:pt x="37" y="151"/>
                  </a:cubicBezTo>
                  <a:cubicBezTo>
                    <a:pt x="64" y="151"/>
                    <a:pt x="75" y="145"/>
                    <a:pt x="79" y="141"/>
                  </a:cubicBezTo>
                  <a:cubicBezTo>
                    <a:pt x="79" y="40"/>
                    <a:pt x="79" y="40"/>
                    <a:pt x="79" y="40"/>
                  </a:cubicBezTo>
                  <a:cubicBezTo>
                    <a:pt x="79" y="18"/>
                    <a:pt x="61" y="0"/>
                    <a:pt x="38"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7" name="Freeform 22"/>
            <p:cNvSpPr/>
            <p:nvPr>
              <p:custDataLst>
                <p:tags r:id="rId19"/>
              </p:custDataLst>
            </p:nvPr>
          </p:nvSpPr>
          <p:spPr bwMode="auto">
            <a:xfrm>
              <a:off x="9350840" y="1892366"/>
              <a:ext cx="257985" cy="514910"/>
            </a:xfrm>
            <a:custGeom>
              <a:avLst/>
              <a:gdLst>
                <a:gd name="T0" fmla="*/ 6 w 84"/>
                <a:gd name="T1" fmla="*/ 0 h 168"/>
                <a:gd name="T2" fmla="*/ 0 w 84"/>
                <a:gd name="T3" fmla="*/ 20 h 168"/>
                <a:gd name="T4" fmla="*/ 0 w 84"/>
                <a:gd name="T5" fmla="*/ 127 h 168"/>
                <a:gd name="T6" fmla="*/ 42 w 84"/>
                <a:gd name="T7" fmla="*/ 168 h 168"/>
                <a:gd name="T8" fmla="*/ 84 w 84"/>
                <a:gd name="T9" fmla="*/ 127 h 168"/>
                <a:gd name="T10" fmla="*/ 84 w 84"/>
                <a:gd name="T11" fmla="*/ 123 h 168"/>
                <a:gd name="T12" fmla="*/ 38 w 84"/>
                <a:gd name="T13" fmla="*/ 138 h 168"/>
                <a:gd name="T14" fmla="*/ 6 w 84"/>
                <a:gd name="T15" fmla="*/ 0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168">
                  <a:moveTo>
                    <a:pt x="6" y="0"/>
                  </a:moveTo>
                  <a:cubicBezTo>
                    <a:pt x="2" y="6"/>
                    <a:pt x="0" y="13"/>
                    <a:pt x="0" y="20"/>
                  </a:cubicBezTo>
                  <a:cubicBezTo>
                    <a:pt x="0" y="127"/>
                    <a:pt x="0" y="127"/>
                    <a:pt x="0" y="127"/>
                  </a:cubicBezTo>
                  <a:cubicBezTo>
                    <a:pt x="0" y="150"/>
                    <a:pt x="19" y="168"/>
                    <a:pt x="42" y="168"/>
                  </a:cubicBezTo>
                  <a:cubicBezTo>
                    <a:pt x="65" y="168"/>
                    <a:pt x="84" y="150"/>
                    <a:pt x="84" y="127"/>
                  </a:cubicBezTo>
                  <a:cubicBezTo>
                    <a:pt x="84" y="123"/>
                    <a:pt x="84" y="123"/>
                    <a:pt x="84" y="123"/>
                  </a:cubicBezTo>
                  <a:cubicBezTo>
                    <a:pt x="76" y="129"/>
                    <a:pt x="62" y="138"/>
                    <a:pt x="38" y="138"/>
                  </a:cubicBezTo>
                  <a:cubicBezTo>
                    <a:pt x="5" y="138"/>
                    <a:pt x="5" y="30"/>
                    <a:pt x="6"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8" name="Freeform 23"/>
            <p:cNvSpPr/>
            <p:nvPr>
              <p:custDataLst>
                <p:tags r:id="rId20"/>
              </p:custDataLst>
            </p:nvPr>
          </p:nvSpPr>
          <p:spPr bwMode="auto">
            <a:xfrm>
              <a:off x="9367056" y="1830222"/>
              <a:ext cx="241770" cy="485318"/>
            </a:xfrm>
            <a:custGeom>
              <a:avLst/>
              <a:gdLst>
                <a:gd name="T0" fmla="*/ 37 w 79"/>
                <a:gd name="T1" fmla="*/ 0 h 158"/>
                <a:gd name="T2" fmla="*/ 1 w 79"/>
                <a:gd name="T3" fmla="*/ 20 h 158"/>
                <a:gd name="T4" fmla="*/ 33 w 79"/>
                <a:gd name="T5" fmla="*/ 158 h 158"/>
                <a:gd name="T6" fmla="*/ 79 w 79"/>
                <a:gd name="T7" fmla="*/ 143 h 158"/>
                <a:gd name="T8" fmla="*/ 79 w 79"/>
                <a:gd name="T9" fmla="*/ 40 h 158"/>
                <a:gd name="T10" fmla="*/ 37 w 79"/>
                <a:gd name="T11" fmla="*/ 0 h 158"/>
              </a:gdLst>
              <a:ahLst/>
              <a:cxnLst>
                <a:cxn ang="0">
                  <a:pos x="T0" y="T1"/>
                </a:cxn>
                <a:cxn ang="0">
                  <a:pos x="T2" y="T3"/>
                </a:cxn>
                <a:cxn ang="0">
                  <a:pos x="T4" y="T5"/>
                </a:cxn>
                <a:cxn ang="0">
                  <a:pos x="T6" y="T7"/>
                </a:cxn>
                <a:cxn ang="0">
                  <a:pos x="T8" y="T9"/>
                </a:cxn>
                <a:cxn ang="0">
                  <a:pos x="T10" y="T11"/>
                </a:cxn>
              </a:cxnLst>
              <a:rect l="0" t="0" r="r" b="b"/>
              <a:pathLst>
                <a:path w="79" h="158">
                  <a:moveTo>
                    <a:pt x="37" y="0"/>
                  </a:moveTo>
                  <a:cubicBezTo>
                    <a:pt x="21" y="0"/>
                    <a:pt x="8" y="8"/>
                    <a:pt x="1" y="20"/>
                  </a:cubicBezTo>
                  <a:cubicBezTo>
                    <a:pt x="0" y="50"/>
                    <a:pt x="0" y="158"/>
                    <a:pt x="33" y="158"/>
                  </a:cubicBezTo>
                  <a:cubicBezTo>
                    <a:pt x="57" y="158"/>
                    <a:pt x="71" y="149"/>
                    <a:pt x="79" y="143"/>
                  </a:cubicBezTo>
                  <a:cubicBezTo>
                    <a:pt x="79" y="40"/>
                    <a:pt x="79" y="40"/>
                    <a:pt x="79" y="40"/>
                  </a:cubicBezTo>
                  <a:cubicBezTo>
                    <a:pt x="79" y="18"/>
                    <a:pt x="60" y="0"/>
                    <a:pt x="37"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9" name="Freeform 24"/>
            <p:cNvSpPr/>
            <p:nvPr>
              <p:custDataLst>
                <p:tags r:id="rId21"/>
              </p:custDataLst>
            </p:nvPr>
          </p:nvSpPr>
          <p:spPr bwMode="auto">
            <a:xfrm>
              <a:off x="9114967" y="3280257"/>
              <a:ext cx="493858" cy="476441"/>
            </a:xfrm>
            <a:custGeom>
              <a:avLst/>
              <a:gdLst>
                <a:gd name="T0" fmla="*/ 0 w 161"/>
                <a:gd name="T1" fmla="*/ 1 h 155"/>
                <a:gd name="T2" fmla="*/ 135 w 161"/>
                <a:gd name="T3" fmla="*/ 0 h 155"/>
                <a:gd name="T4" fmla="*/ 161 w 161"/>
                <a:gd name="T5" fmla="*/ 26 h 155"/>
                <a:gd name="T6" fmla="*/ 161 w 161"/>
                <a:gd name="T7" fmla="*/ 128 h 155"/>
                <a:gd name="T8" fmla="*/ 136 w 161"/>
                <a:gd name="T9" fmla="*/ 154 h 155"/>
                <a:gd name="T10" fmla="*/ 1 w 161"/>
                <a:gd name="T11" fmla="*/ 155 h 155"/>
                <a:gd name="T12" fmla="*/ 0 w 161"/>
                <a:gd name="T13" fmla="*/ 120 h 155"/>
                <a:gd name="T14" fmla="*/ 0 w 161"/>
                <a:gd name="T15" fmla="*/ 1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55">
                  <a:moveTo>
                    <a:pt x="0" y="1"/>
                  </a:moveTo>
                  <a:cubicBezTo>
                    <a:pt x="135" y="0"/>
                    <a:pt x="135" y="0"/>
                    <a:pt x="135" y="0"/>
                  </a:cubicBezTo>
                  <a:cubicBezTo>
                    <a:pt x="149" y="0"/>
                    <a:pt x="161" y="11"/>
                    <a:pt x="161" y="26"/>
                  </a:cubicBezTo>
                  <a:cubicBezTo>
                    <a:pt x="161" y="128"/>
                    <a:pt x="161" y="128"/>
                    <a:pt x="161" y="128"/>
                  </a:cubicBezTo>
                  <a:cubicBezTo>
                    <a:pt x="161" y="143"/>
                    <a:pt x="150" y="154"/>
                    <a:pt x="136" y="154"/>
                  </a:cubicBezTo>
                  <a:cubicBezTo>
                    <a:pt x="1" y="155"/>
                    <a:pt x="1" y="155"/>
                    <a:pt x="1" y="155"/>
                  </a:cubicBezTo>
                  <a:cubicBezTo>
                    <a:pt x="0" y="120"/>
                    <a:pt x="0" y="120"/>
                    <a:pt x="0" y="120"/>
                  </a:cubicBezTo>
                  <a:lnTo>
                    <a:pt x="0" y="1"/>
                  </a:lnTo>
                  <a:close/>
                </a:path>
              </a:pathLst>
            </a:custGeom>
            <a:solidFill>
              <a:srgbClr val="BFDCD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0" name="Freeform 25"/>
            <p:cNvSpPr/>
            <p:nvPr>
              <p:custDataLst>
                <p:tags r:id="rId22"/>
              </p:custDataLst>
            </p:nvPr>
          </p:nvSpPr>
          <p:spPr bwMode="auto">
            <a:xfrm>
              <a:off x="8622583" y="3283217"/>
              <a:ext cx="496807" cy="476441"/>
            </a:xfrm>
            <a:custGeom>
              <a:avLst/>
              <a:gdLst>
                <a:gd name="T0" fmla="*/ 26 w 162"/>
                <a:gd name="T1" fmla="*/ 0 h 155"/>
                <a:gd name="T2" fmla="*/ 161 w 162"/>
                <a:gd name="T3" fmla="*/ 0 h 155"/>
                <a:gd name="T4" fmla="*/ 161 w 162"/>
                <a:gd name="T5" fmla="*/ 119 h 155"/>
                <a:gd name="T6" fmla="*/ 162 w 162"/>
                <a:gd name="T7" fmla="*/ 154 h 155"/>
                <a:gd name="T8" fmla="*/ 26 w 162"/>
                <a:gd name="T9" fmla="*/ 155 h 155"/>
                <a:gd name="T10" fmla="*/ 0 w 162"/>
                <a:gd name="T11" fmla="*/ 129 h 155"/>
                <a:gd name="T12" fmla="*/ 0 w 162"/>
                <a:gd name="T13" fmla="*/ 26 h 155"/>
                <a:gd name="T14" fmla="*/ 26 w 162"/>
                <a:gd name="T15" fmla="*/ 0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2" h="155">
                  <a:moveTo>
                    <a:pt x="26" y="0"/>
                  </a:moveTo>
                  <a:cubicBezTo>
                    <a:pt x="161" y="0"/>
                    <a:pt x="161" y="0"/>
                    <a:pt x="161" y="0"/>
                  </a:cubicBezTo>
                  <a:cubicBezTo>
                    <a:pt x="161" y="119"/>
                    <a:pt x="161" y="119"/>
                    <a:pt x="161" y="119"/>
                  </a:cubicBezTo>
                  <a:cubicBezTo>
                    <a:pt x="162" y="154"/>
                    <a:pt x="162" y="154"/>
                    <a:pt x="162" y="154"/>
                  </a:cubicBezTo>
                  <a:cubicBezTo>
                    <a:pt x="26" y="155"/>
                    <a:pt x="26" y="155"/>
                    <a:pt x="26" y="155"/>
                  </a:cubicBezTo>
                  <a:cubicBezTo>
                    <a:pt x="12" y="155"/>
                    <a:pt x="1" y="143"/>
                    <a:pt x="0" y="129"/>
                  </a:cubicBezTo>
                  <a:cubicBezTo>
                    <a:pt x="0" y="26"/>
                    <a:pt x="0" y="26"/>
                    <a:pt x="0" y="26"/>
                  </a:cubicBezTo>
                  <a:cubicBezTo>
                    <a:pt x="0" y="12"/>
                    <a:pt x="11" y="0"/>
                    <a:pt x="26" y="0"/>
                  </a:cubicBezTo>
                  <a:close/>
                </a:path>
              </a:pathLst>
            </a:custGeom>
            <a:solidFill>
              <a:srgbClr val="96CBD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1" name="Freeform 26"/>
            <p:cNvSpPr/>
            <p:nvPr>
              <p:custDataLst>
                <p:tags r:id="rId23"/>
              </p:custDataLst>
            </p:nvPr>
          </p:nvSpPr>
          <p:spPr bwMode="auto">
            <a:xfrm>
              <a:off x="9370004" y="3335004"/>
              <a:ext cx="153317" cy="156841"/>
            </a:xfrm>
            <a:custGeom>
              <a:avLst/>
              <a:gdLst>
                <a:gd name="T0" fmla="*/ 0 w 50"/>
                <a:gd name="T1" fmla="*/ 26 h 51"/>
                <a:gd name="T2" fmla="*/ 25 w 50"/>
                <a:gd name="T3" fmla="*/ 51 h 51"/>
                <a:gd name="T4" fmla="*/ 50 w 50"/>
                <a:gd name="T5" fmla="*/ 25 h 51"/>
                <a:gd name="T6" fmla="*/ 25 w 50"/>
                <a:gd name="T7" fmla="*/ 1 h 51"/>
                <a:gd name="T8" fmla="*/ 0 w 50"/>
                <a:gd name="T9" fmla="*/ 26 h 51"/>
              </a:gdLst>
              <a:ahLst/>
              <a:cxnLst>
                <a:cxn ang="0">
                  <a:pos x="T0" y="T1"/>
                </a:cxn>
                <a:cxn ang="0">
                  <a:pos x="T2" y="T3"/>
                </a:cxn>
                <a:cxn ang="0">
                  <a:pos x="T4" y="T5"/>
                </a:cxn>
                <a:cxn ang="0">
                  <a:pos x="T6" y="T7"/>
                </a:cxn>
                <a:cxn ang="0">
                  <a:pos x="T8" y="T9"/>
                </a:cxn>
              </a:cxnLst>
              <a:rect l="0" t="0" r="r" b="b"/>
              <a:pathLst>
                <a:path w="50" h="51">
                  <a:moveTo>
                    <a:pt x="0" y="26"/>
                  </a:moveTo>
                  <a:cubicBezTo>
                    <a:pt x="0" y="40"/>
                    <a:pt x="11" y="51"/>
                    <a:pt x="25" y="51"/>
                  </a:cubicBezTo>
                  <a:cubicBezTo>
                    <a:pt x="39" y="51"/>
                    <a:pt x="50" y="39"/>
                    <a:pt x="50" y="25"/>
                  </a:cubicBezTo>
                  <a:cubicBezTo>
                    <a:pt x="50" y="12"/>
                    <a:pt x="38" y="0"/>
                    <a:pt x="25" y="1"/>
                  </a:cubicBezTo>
                  <a:cubicBezTo>
                    <a:pt x="11" y="1"/>
                    <a:pt x="0" y="12"/>
                    <a:pt x="0" y="26"/>
                  </a:cubicBezTo>
                  <a:close/>
                </a:path>
              </a:pathLst>
            </a:custGeom>
            <a:solidFill>
              <a:srgbClr val="164D7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2" name="Freeform 27"/>
            <p:cNvSpPr/>
            <p:nvPr>
              <p:custDataLst>
                <p:tags r:id="rId24"/>
              </p:custDataLst>
            </p:nvPr>
          </p:nvSpPr>
          <p:spPr bwMode="auto">
            <a:xfrm>
              <a:off x="9106122" y="3503682"/>
              <a:ext cx="551353" cy="3354318"/>
            </a:xfrm>
            <a:custGeom>
              <a:avLst/>
              <a:gdLst>
                <a:gd name="T0" fmla="*/ 154 w 180"/>
                <a:gd name="T1" fmla="*/ 0 h 1092"/>
                <a:gd name="T2" fmla="*/ 0 w 180"/>
                <a:gd name="T3" fmla="*/ 0 h 1092"/>
                <a:gd name="T4" fmla="*/ 0 w 180"/>
                <a:gd name="T5" fmla="*/ 1092 h 1092"/>
                <a:gd name="T6" fmla="*/ 179 w 180"/>
                <a:gd name="T7" fmla="*/ 1092 h 1092"/>
                <a:gd name="T8" fmla="*/ 180 w 180"/>
                <a:gd name="T9" fmla="*/ 16 h 1092"/>
                <a:gd name="T10" fmla="*/ 154 w 180"/>
                <a:gd name="T11" fmla="*/ 0 h 1092"/>
              </a:gdLst>
              <a:ahLst/>
              <a:cxnLst>
                <a:cxn ang="0">
                  <a:pos x="T0" y="T1"/>
                </a:cxn>
                <a:cxn ang="0">
                  <a:pos x="T2" y="T3"/>
                </a:cxn>
                <a:cxn ang="0">
                  <a:pos x="T4" y="T5"/>
                </a:cxn>
                <a:cxn ang="0">
                  <a:pos x="T6" y="T7"/>
                </a:cxn>
                <a:cxn ang="0">
                  <a:pos x="T8" y="T9"/>
                </a:cxn>
                <a:cxn ang="0">
                  <a:pos x="T10" y="T11"/>
                </a:cxn>
              </a:cxnLst>
              <a:rect l="0" t="0" r="r" b="b"/>
              <a:pathLst>
                <a:path w="180" h="1092">
                  <a:moveTo>
                    <a:pt x="154" y="0"/>
                  </a:moveTo>
                  <a:cubicBezTo>
                    <a:pt x="0" y="0"/>
                    <a:pt x="0" y="0"/>
                    <a:pt x="0" y="0"/>
                  </a:cubicBezTo>
                  <a:cubicBezTo>
                    <a:pt x="0" y="1092"/>
                    <a:pt x="0" y="1092"/>
                    <a:pt x="0" y="1092"/>
                  </a:cubicBezTo>
                  <a:cubicBezTo>
                    <a:pt x="179" y="1092"/>
                    <a:pt x="179" y="1092"/>
                    <a:pt x="179" y="1092"/>
                  </a:cubicBezTo>
                  <a:cubicBezTo>
                    <a:pt x="180" y="16"/>
                    <a:pt x="180" y="16"/>
                    <a:pt x="180" y="16"/>
                  </a:cubicBezTo>
                  <a:cubicBezTo>
                    <a:pt x="179" y="7"/>
                    <a:pt x="168" y="0"/>
                    <a:pt x="154" y="0"/>
                  </a:cubicBezTo>
                  <a:close/>
                </a:path>
              </a:pathLst>
            </a:custGeom>
            <a:solidFill>
              <a:srgbClr val="164D7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3" name="Freeform 28"/>
            <p:cNvSpPr/>
            <p:nvPr>
              <p:custDataLst>
                <p:tags r:id="rId25"/>
              </p:custDataLst>
            </p:nvPr>
          </p:nvSpPr>
          <p:spPr bwMode="auto">
            <a:xfrm>
              <a:off x="8559506" y="3503682"/>
              <a:ext cx="557249" cy="3354318"/>
            </a:xfrm>
            <a:custGeom>
              <a:avLst/>
              <a:gdLst>
                <a:gd name="T0" fmla="*/ 180 w 182"/>
                <a:gd name="T1" fmla="*/ 0 h 1092"/>
                <a:gd name="T2" fmla="*/ 182 w 182"/>
                <a:gd name="T3" fmla="*/ 0 h 1092"/>
                <a:gd name="T4" fmla="*/ 182 w 182"/>
                <a:gd name="T5" fmla="*/ 0 h 1092"/>
                <a:gd name="T6" fmla="*/ 26 w 182"/>
                <a:gd name="T7" fmla="*/ 0 h 1092"/>
                <a:gd name="T8" fmla="*/ 0 w 182"/>
                <a:gd name="T9" fmla="*/ 16 h 1092"/>
                <a:gd name="T10" fmla="*/ 1 w 182"/>
                <a:gd name="T11" fmla="*/ 1092 h 1092"/>
                <a:gd name="T12" fmla="*/ 180 w 182"/>
                <a:gd name="T13" fmla="*/ 1092 h 1092"/>
                <a:gd name="T14" fmla="*/ 180 w 182"/>
                <a:gd name="T15" fmla="*/ 0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092">
                  <a:moveTo>
                    <a:pt x="180" y="0"/>
                  </a:moveTo>
                  <a:cubicBezTo>
                    <a:pt x="182" y="0"/>
                    <a:pt x="182" y="0"/>
                    <a:pt x="182" y="0"/>
                  </a:cubicBezTo>
                  <a:cubicBezTo>
                    <a:pt x="182" y="0"/>
                    <a:pt x="182" y="0"/>
                    <a:pt x="182" y="0"/>
                  </a:cubicBezTo>
                  <a:cubicBezTo>
                    <a:pt x="26" y="0"/>
                    <a:pt x="26" y="0"/>
                    <a:pt x="26" y="0"/>
                  </a:cubicBezTo>
                  <a:cubicBezTo>
                    <a:pt x="12" y="0"/>
                    <a:pt x="1" y="7"/>
                    <a:pt x="0" y="16"/>
                  </a:cubicBezTo>
                  <a:cubicBezTo>
                    <a:pt x="1" y="1092"/>
                    <a:pt x="1" y="1092"/>
                    <a:pt x="1" y="1092"/>
                  </a:cubicBezTo>
                  <a:cubicBezTo>
                    <a:pt x="180" y="1092"/>
                    <a:pt x="180" y="1092"/>
                    <a:pt x="180" y="1092"/>
                  </a:cubicBezTo>
                  <a:lnTo>
                    <a:pt x="180" y="0"/>
                  </a:lnTo>
                  <a:close/>
                </a:path>
              </a:pathLst>
            </a:custGeom>
            <a:solidFill>
              <a:srgbClr val="0A3C5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4" name="Rectangle 29"/>
            <p:cNvSpPr>
              <a:spLocks noChangeArrowheads="1"/>
            </p:cNvSpPr>
            <p:nvPr>
              <p:custDataLst>
                <p:tags r:id="rId26"/>
              </p:custDataLst>
            </p:nvPr>
          </p:nvSpPr>
          <p:spPr bwMode="auto">
            <a:xfrm>
              <a:off x="9100225" y="3503682"/>
              <a:ext cx="5897" cy="3354318"/>
            </a:xfrm>
            <a:prstGeom prst="rect">
              <a:avLst/>
            </a:prstGeom>
            <a:solidFill>
              <a:srgbClr val="0A3C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85" name="Oval 30"/>
            <p:cNvSpPr>
              <a:spLocks noChangeArrowheads="1"/>
            </p:cNvSpPr>
            <p:nvPr>
              <p:custDataLst>
                <p:tags r:id="rId27"/>
              </p:custDataLst>
            </p:nvPr>
          </p:nvSpPr>
          <p:spPr bwMode="auto">
            <a:xfrm>
              <a:off x="9179832" y="2503453"/>
              <a:ext cx="891894" cy="893695"/>
            </a:xfrm>
            <a:prstGeom prst="ellipse">
              <a:avLst/>
            </a:pr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6" name="Freeform 31"/>
            <p:cNvSpPr/>
            <p:nvPr>
              <p:custDataLst>
                <p:tags r:id="rId28"/>
              </p:custDataLst>
            </p:nvPr>
          </p:nvSpPr>
          <p:spPr bwMode="auto">
            <a:xfrm>
              <a:off x="9400963" y="2732796"/>
              <a:ext cx="585259" cy="578536"/>
            </a:xfrm>
            <a:custGeom>
              <a:avLst/>
              <a:gdLst>
                <a:gd name="T0" fmla="*/ 168 w 191"/>
                <a:gd name="T1" fmla="*/ 0 h 188"/>
                <a:gd name="T2" fmla="*/ 124 w 191"/>
                <a:gd name="T3" fmla="*/ 113 h 188"/>
                <a:gd name="T4" fmla="*/ 0 w 191"/>
                <a:gd name="T5" fmla="*/ 162 h 188"/>
                <a:gd name="T6" fmla="*/ 73 w 191"/>
                <a:gd name="T7" fmla="*/ 188 h 188"/>
                <a:gd name="T8" fmla="*/ 191 w 191"/>
                <a:gd name="T9" fmla="*/ 70 h 188"/>
                <a:gd name="T10" fmla="*/ 168 w 191"/>
                <a:gd name="T11" fmla="*/ 0 h 188"/>
              </a:gdLst>
              <a:ahLst/>
              <a:cxnLst>
                <a:cxn ang="0">
                  <a:pos x="T0" y="T1"/>
                </a:cxn>
                <a:cxn ang="0">
                  <a:pos x="T2" y="T3"/>
                </a:cxn>
                <a:cxn ang="0">
                  <a:pos x="T4" y="T5"/>
                </a:cxn>
                <a:cxn ang="0">
                  <a:pos x="T6" y="T7"/>
                </a:cxn>
                <a:cxn ang="0">
                  <a:pos x="T8" y="T9"/>
                </a:cxn>
                <a:cxn ang="0">
                  <a:pos x="T10" y="T11"/>
                </a:cxn>
              </a:cxnLst>
              <a:rect l="0" t="0" r="r" b="b"/>
              <a:pathLst>
                <a:path w="191" h="188">
                  <a:moveTo>
                    <a:pt x="168" y="0"/>
                  </a:moveTo>
                  <a:cubicBezTo>
                    <a:pt x="171" y="31"/>
                    <a:pt x="165" y="74"/>
                    <a:pt x="124" y="113"/>
                  </a:cubicBezTo>
                  <a:cubicBezTo>
                    <a:pt x="77" y="158"/>
                    <a:pt x="28" y="163"/>
                    <a:pt x="0" y="162"/>
                  </a:cubicBezTo>
                  <a:cubicBezTo>
                    <a:pt x="20" y="178"/>
                    <a:pt x="46" y="188"/>
                    <a:pt x="73" y="188"/>
                  </a:cubicBezTo>
                  <a:cubicBezTo>
                    <a:pt x="138" y="188"/>
                    <a:pt x="191" y="135"/>
                    <a:pt x="191" y="70"/>
                  </a:cubicBezTo>
                  <a:cubicBezTo>
                    <a:pt x="191" y="44"/>
                    <a:pt x="183" y="20"/>
                    <a:pt x="168" y="0"/>
                  </a:cubicBezTo>
                  <a:close/>
                </a:path>
              </a:pathLst>
            </a:custGeom>
            <a:solidFill>
              <a:srgbClr val="ECBE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7" name="Freeform 32"/>
            <p:cNvSpPr/>
            <p:nvPr>
              <p:custDataLst>
                <p:tags r:id="rId29"/>
              </p:custDataLst>
            </p:nvPr>
          </p:nvSpPr>
          <p:spPr bwMode="auto">
            <a:xfrm>
              <a:off x="9265336" y="2589272"/>
              <a:ext cx="658969" cy="645118"/>
            </a:xfrm>
            <a:custGeom>
              <a:avLst/>
              <a:gdLst>
                <a:gd name="T0" fmla="*/ 168 w 215"/>
                <a:gd name="T1" fmla="*/ 160 h 210"/>
                <a:gd name="T2" fmla="*/ 212 w 215"/>
                <a:gd name="T3" fmla="*/ 47 h 210"/>
                <a:gd name="T4" fmla="*/ 117 w 215"/>
                <a:gd name="T5" fmla="*/ 0 h 210"/>
                <a:gd name="T6" fmla="*/ 0 w 215"/>
                <a:gd name="T7" fmla="*/ 117 h 210"/>
                <a:gd name="T8" fmla="*/ 44 w 215"/>
                <a:gd name="T9" fmla="*/ 209 h 210"/>
                <a:gd name="T10" fmla="*/ 168 w 215"/>
                <a:gd name="T11" fmla="*/ 160 h 210"/>
              </a:gdLst>
              <a:ahLst/>
              <a:cxnLst>
                <a:cxn ang="0">
                  <a:pos x="T0" y="T1"/>
                </a:cxn>
                <a:cxn ang="0">
                  <a:pos x="T2" y="T3"/>
                </a:cxn>
                <a:cxn ang="0">
                  <a:pos x="T4" y="T5"/>
                </a:cxn>
                <a:cxn ang="0">
                  <a:pos x="T6" y="T7"/>
                </a:cxn>
                <a:cxn ang="0">
                  <a:pos x="T8" y="T9"/>
                </a:cxn>
                <a:cxn ang="0">
                  <a:pos x="T10" y="T11"/>
                </a:cxn>
              </a:cxnLst>
              <a:rect l="0" t="0" r="r" b="b"/>
              <a:pathLst>
                <a:path w="215" h="210">
                  <a:moveTo>
                    <a:pt x="168" y="160"/>
                  </a:moveTo>
                  <a:cubicBezTo>
                    <a:pt x="209" y="121"/>
                    <a:pt x="215" y="78"/>
                    <a:pt x="212" y="47"/>
                  </a:cubicBezTo>
                  <a:cubicBezTo>
                    <a:pt x="191" y="18"/>
                    <a:pt x="156" y="0"/>
                    <a:pt x="117" y="0"/>
                  </a:cubicBezTo>
                  <a:cubicBezTo>
                    <a:pt x="52" y="0"/>
                    <a:pt x="0" y="52"/>
                    <a:pt x="0" y="117"/>
                  </a:cubicBezTo>
                  <a:cubicBezTo>
                    <a:pt x="0" y="154"/>
                    <a:pt x="17" y="187"/>
                    <a:pt x="44" y="209"/>
                  </a:cubicBezTo>
                  <a:cubicBezTo>
                    <a:pt x="72" y="210"/>
                    <a:pt x="121" y="205"/>
                    <a:pt x="168" y="160"/>
                  </a:cubicBezTo>
                  <a:close/>
                </a:path>
              </a:pathLst>
            </a:custGeom>
            <a:solidFill>
              <a:srgbClr val="F3CD2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8" name="Freeform 33"/>
            <p:cNvSpPr/>
            <p:nvPr>
              <p:custDataLst>
                <p:tags r:id="rId30"/>
              </p:custDataLst>
            </p:nvPr>
          </p:nvSpPr>
          <p:spPr bwMode="auto">
            <a:xfrm>
              <a:off x="9483519" y="2660294"/>
              <a:ext cx="247666" cy="537106"/>
            </a:xfrm>
            <a:custGeom>
              <a:avLst/>
              <a:gdLst>
                <a:gd name="T0" fmla="*/ 50 w 81"/>
                <a:gd name="T1" fmla="*/ 144 h 175"/>
                <a:gd name="T2" fmla="*/ 81 w 81"/>
                <a:gd name="T3" fmla="*/ 6 h 175"/>
                <a:gd name="T4" fmla="*/ 54 w 81"/>
                <a:gd name="T5" fmla="*/ 0 h 175"/>
                <a:gd name="T6" fmla="*/ 41 w 81"/>
                <a:gd name="T7" fmla="*/ 18 h 175"/>
                <a:gd name="T8" fmla="*/ 20 w 81"/>
                <a:gd name="T9" fmla="*/ 21 h 175"/>
                <a:gd name="T10" fmla="*/ 14 w 81"/>
                <a:gd name="T11" fmla="*/ 49 h 175"/>
                <a:gd name="T12" fmla="*/ 43 w 81"/>
                <a:gd name="T13" fmla="*/ 48 h 175"/>
                <a:gd name="T14" fmla="*/ 23 w 81"/>
                <a:gd name="T15" fmla="*/ 137 h 175"/>
                <a:gd name="T16" fmla="*/ 6 w 81"/>
                <a:gd name="T17" fmla="*/ 134 h 175"/>
                <a:gd name="T18" fmla="*/ 0 w 81"/>
                <a:gd name="T19" fmla="*/ 161 h 175"/>
                <a:gd name="T20" fmla="*/ 16 w 81"/>
                <a:gd name="T21" fmla="*/ 165 h 175"/>
                <a:gd name="T22" fmla="*/ 44 w 81"/>
                <a:gd name="T23" fmla="*/ 171 h 175"/>
                <a:gd name="T24" fmla="*/ 60 w 81"/>
                <a:gd name="T25" fmla="*/ 175 h 175"/>
                <a:gd name="T26" fmla="*/ 67 w 81"/>
                <a:gd name="T27" fmla="*/ 147 h 175"/>
                <a:gd name="T28" fmla="*/ 50 w 81"/>
                <a:gd name="T29" fmla="*/ 14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75">
                  <a:moveTo>
                    <a:pt x="50" y="144"/>
                  </a:moveTo>
                  <a:cubicBezTo>
                    <a:pt x="81" y="6"/>
                    <a:pt x="81" y="6"/>
                    <a:pt x="81" y="6"/>
                  </a:cubicBezTo>
                  <a:cubicBezTo>
                    <a:pt x="54" y="0"/>
                    <a:pt x="54" y="0"/>
                    <a:pt x="54" y="0"/>
                  </a:cubicBezTo>
                  <a:cubicBezTo>
                    <a:pt x="52" y="7"/>
                    <a:pt x="48" y="13"/>
                    <a:pt x="41" y="18"/>
                  </a:cubicBezTo>
                  <a:cubicBezTo>
                    <a:pt x="35" y="22"/>
                    <a:pt x="28" y="23"/>
                    <a:pt x="20" y="21"/>
                  </a:cubicBezTo>
                  <a:cubicBezTo>
                    <a:pt x="14" y="49"/>
                    <a:pt x="14" y="49"/>
                    <a:pt x="14" y="49"/>
                  </a:cubicBezTo>
                  <a:cubicBezTo>
                    <a:pt x="24" y="51"/>
                    <a:pt x="34" y="51"/>
                    <a:pt x="43" y="48"/>
                  </a:cubicBezTo>
                  <a:cubicBezTo>
                    <a:pt x="23" y="137"/>
                    <a:pt x="23" y="137"/>
                    <a:pt x="23" y="137"/>
                  </a:cubicBezTo>
                  <a:cubicBezTo>
                    <a:pt x="6" y="134"/>
                    <a:pt x="6" y="134"/>
                    <a:pt x="6" y="134"/>
                  </a:cubicBezTo>
                  <a:cubicBezTo>
                    <a:pt x="0" y="161"/>
                    <a:pt x="0" y="161"/>
                    <a:pt x="0" y="161"/>
                  </a:cubicBezTo>
                  <a:cubicBezTo>
                    <a:pt x="16" y="165"/>
                    <a:pt x="16" y="165"/>
                    <a:pt x="16" y="165"/>
                  </a:cubicBezTo>
                  <a:cubicBezTo>
                    <a:pt x="44" y="171"/>
                    <a:pt x="44" y="171"/>
                    <a:pt x="44" y="171"/>
                  </a:cubicBezTo>
                  <a:cubicBezTo>
                    <a:pt x="60" y="175"/>
                    <a:pt x="60" y="175"/>
                    <a:pt x="60" y="175"/>
                  </a:cubicBezTo>
                  <a:cubicBezTo>
                    <a:pt x="67" y="147"/>
                    <a:pt x="67" y="147"/>
                    <a:pt x="67" y="147"/>
                  </a:cubicBezTo>
                  <a:lnTo>
                    <a:pt x="50" y="144"/>
                  </a:lnTo>
                  <a:close/>
                </a:path>
              </a:pathLst>
            </a:custGeom>
            <a:solidFill>
              <a:srgbClr val="E58C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9" name="Freeform 34"/>
            <p:cNvSpPr>
              <a:spLocks noEditPoints="1"/>
            </p:cNvSpPr>
            <p:nvPr>
              <p:custDataLst>
                <p:tags r:id="rId31"/>
              </p:custDataLst>
            </p:nvPr>
          </p:nvSpPr>
          <p:spPr bwMode="auto">
            <a:xfrm>
              <a:off x="9293346" y="2681009"/>
              <a:ext cx="260934" cy="516391"/>
            </a:xfrm>
            <a:custGeom>
              <a:avLst/>
              <a:gdLst>
                <a:gd name="T0" fmla="*/ 4 w 85"/>
                <a:gd name="T1" fmla="*/ 70 h 168"/>
                <a:gd name="T2" fmla="*/ 21 w 85"/>
                <a:gd name="T3" fmla="*/ 67 h 168"/>
                <a:gd name="T4" fmla="*/ 12 w 85"/>
                <a:gd name="T5" fmla="*/ 57 h 168"/>
                <a:gd name="T6" fmla="*/ 14 w 85"/>
                <a:gd name="T7" fmla="*/ 64 h 168"/>
                <a:gd name="T8" fmla="*/ 14 w 85"/>
                <a:gd name="T9" fmla="*/ 64 h 168"/>
                <a:gd name="T10" fmla="*/ 10 w 85"/>
                <a:gd name="T11" fmla="*/ 51 h 168"/>
                <a:gd name="T12" fmla="*/ 27 w 85"/>
                <a:gd name="T13" fmla="*/ 52 h 168"/>
                <a:gd name="T14" fmla="*/ 21 w 85"/>
                <a:gd name="T15" fmla="*/ 40 h 168"/>
                <a:gd name="T16" fmla="*/ 21 w 85"/>
                <a:gd name="T17" fmla="*/ 48 h 168"/>
                <a:gd name="T18" fmla="*/ 21 w 85"/>
                <a:gd name="T19" fmla="*/ 48 h 168"/>
                <a:gd name="T20" fmla="*/ 20 w 85"/>
                <a:gd name="T21" fmla="*/ 34 h 168"/>
                <a:gd name="T22" fmla="*/ 36 w 85"/>
                <a:gd name="T23" fmla="*/ 38 h 168"/>
                <a:gd name="T24" fmla="*/ 33 w 85"/>
                <a:gd name="T25" fmla="*/ 26 h 168"/>
                <a:gd name="T26" fmla="*/ 31 w 85"/>
                <a:gd name="T27" fmla="*/ 33 h 168"/>
                <a:gd name="T28" fmla="*/ 31 w 85"/>
                <a:gd name="T29" fmla="*/ 33 h 168"/>
                <a:gd name="T30" fmla="*/ 34 w 85"/>
                <a:gd name="T31" fmla="*/ 20 h 168"/>
                <a:gd name="T32" fmla="*/ 49 w 85"/>
                <a:gd name="T33" fmla="*/ 27 h 168"/>
                <a:gd name="T34" fmla="*/ 49 w 85"/>
                <a:gd name="T35" fmla="*/ 15 h 168"/>
                <a:gd name="T36" fmla="*/ 46 w 85"/>
                <a:gd name="T37" fmla="*/ 21 h 168"/>
                <a:gd name="T38" fmla="*/ 46 w 85"/>
                <a:gd name="T39" fmla="*/ 21 h 168"/>
                <a:gd name="T40" fmla="*/ 52 w 85"/>
                <a:gd name="T41" fmla="*/ 9 h 168"/>
                <a:gd name="T42" fmla="*/ 65 w 85"/>
                <a:gd name="T43" fmla="*/ 20 h 168"/>
                <a:gd name="T44" fmla="*/ 77 w 85"/>
                <a:gd name="T45" fmla="*/ 11 h 168"/>
                <a:gd name="T46" fmla="*/ 63 w 85"/>
                <a:gd name="T47" fmla="*/ 10 h 168"/>
                <a:gd name="T48" fmla="*/ 63 w 85"/>
                <a:gd name="T49" fmla="*/ 10 h 168"/>
                <a:gd name="T50" fmla="*/ 70 w 85"/>
                <a:gd name="T51" fmla="*/ 12 h 168"/>
                <a:gd name="T52" fmla="*/ 19 w 85"/>
                <a:gd name="T53" fmla="*/ 75 h 168"/>
                <a:gd name="T54" fmla="*/ 15 w 85"/>
                <a:gd name="T55" fmla="*/ 90 h 168"/>
                <a:gd name="T56" fmla="*/ 11 w 85"/>
                <a:gd name="T57" fmla="*/ 100 h 168"/>
                <a:gd name="T58" fmla="*/ 11 w 85"/>
                <a:gd name="T59" fmla="*/ 100 h 168"/>
                <a:gd name="T60" fmla="*/ 12 w 85"/>
                <a:gd name="T61" fmla="*/ 103 h 168"/>
                <a:gd name="T62" fmla="*/ 20 w 85"/>
                <a:gd name="T63" fmla="*/ 108 h 168"/>
                <a:gd name="T64" fmla="*/ 23 w 85"/>
                <a:gd name="T65" fmla="*/ 123 h 168"/>
                <a:gd name="T66" fmla="*/ 24 w 85"/>
                <a:gd name="T67" fmla="*/ 134 h 168"/>
                <a:gd name="T68" fmla="*/ 24 w 85"/>
                <a:gd name="T69" fmla="*/ 134 h 168"/>
                <a:gd name="T70" fmla="*/ 26 w 85"/>
                <a:gd name="T71" fmla="*/ 136 h 168"/>
                <a:gd name="T72" fmla="*/ 35 w 85"/>
                <a:gd name="T73" fmla="*/ 137 h 168"/>
                <a:gd name="T74" fmla="*/ 46 w 85"/>
                <a:gd name="T75" fmla="*/ 149 h 168"/>
                <a:gd name="T76" fmla="*/ 8 w 85"/>
                <a:gd name="T77" fmla="*/ 82 h 168"/>
                <a:gd name="T78" fmla="*/ 8 w 85"/>
                <a:gd name="T79" fmla="*/ 82 h 168"/>
                <a:gd name="T80" fmla="*/ 2 w 85"/>
                <a:gd name="T81" fmla="*/ 90 h 168"/>
                <a:gd name="T82" fmla="*/ 0 w 85"/>
                <a:gd name="T83" fmla="*/ 92 h 168"/>
                <a:gd name="T84" fmla="*/ 8 w 85"/>
                <a:gd name="T85" fmla="*/ 104 h 168"/>
                <a:gd name="T86" fmla="*/ 13 w 85"/>
                <a:gd name="T87" fmla="*/ 119 h 168"/>
                <a:gd name="T88" fmla="*/ 13 w 85"/>
                <a:gd name="T89" fmla="*/ 119 h 168"/>
                <a:gd name="T90" fmla="*/ 11 w 85"/>
                <a:gd name="T91" fmla="*/ 128 h 168"/>
                <a:gd name="T92" fmla="*/ 10 w 85"/>
                <a:gd name="T93" fmla="*/ 131 h 168"/>
                <a:gd name="T94" fmla="*/ 23 w 85"/>
                <a:gd name="T95" fmla="*/ 139 h 168"/>
                <a:gd name="T96" fmla="*/ 34 w 85"/>
                <a:gd name="T97" fmla="*/ 150 h 168"/>
                <a:gd name="T98" fmla="*/ 34 w 85"/>
                <a:gd name="T99" fmla="*/ 150 h 168"/>
                <a:gd name="T100" fmla="*/ 38 w 85"/>
                <a:gd name="T101" fmla="*/ 159 h 168"/>
                <a:gd name="T102" fmla="*/ 52 w 85"/>
                <a:gd name="T103" fmla="*/ 160 h 168"/>
                <a:gd name="T104" fmla="*/ 39 w 85"/>
                <a:gd name="T105" fmla="*/ 163 h 168"/>
                <a:gd name="T106" fmla="*/ 67 w 85"/>
                <a:gd name="T107" fmla="*/ 167 h 168"/>
                <a:gd name="T108" fmla="*/ 54 w 85"/>
                <a:gd name="T109" fmla="*/ 155 h 168"/>
                <a:gd name="T110" fmla="*/ 48 w 85"/>
                <a:gd name="T111" fmla="*/ 15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168">
                  <a:moveTo>
                    <a:pt x="9" y="73"/>
                  </a:moveTo>
                  <a:cubicBezTo>
                    <a:pt x="11" y="71"/>
                    <a:pt x="11" y="69"/>
                    <a:pt x="9" y="66"/>
                  </a:cubicBezTo>
                  <a:cubicBezTo>
                    <a:pt x="8" y="63"/>
                    <a:pt x="4" y="62"/>
                    <a:pt x="4" y="62"/>
                  </a:cubicBezTo>
                  <a:cubicBezTo>
                    <a:pt x="4" y="62"/>
                    <a:pt x="3" y="67"/>
                    <a:pt x="4" y="70"/>
                  </a:cubicBezTo>
                  <a:cubicBezTo>
                    <a:pt x="6" y="73"/>
                    <a:pt x="8" y="74"/>
                    <a:pt x="9" y="73"/>
                  </a:cubicBezTo>
                  <a:close/>
                  <a:moveTo>
                    <a:pt x="12" y="73"/>
                  </a:moveTo>
                  <a:cubicBezTo>
                    <a:pt x="12" y="75"/>
                    <a:pt x="14" y="75"/>
                    <a:pt x="17" y="73"/>
                  </a:cubicBezTo>
                  <a:cubicBezTo>
                    <a:pt x="19" y="71"/>
                    <a:pt x="21" y="67"/>
                    <a:pt x="21" y="67"/>
                  </a:cubicBezTo>
                  <a:cubicBezTo>
                    <a:pt x="21" y="67"/>
                    <a:pt x="16" y="66"/>
                    <a:pt x="14" y="68"/>
                  </a:cubicBezTo>
                  <a:cubicBezTo>
                    <a:pt x="11" y="69"/>
                    <a:pt x="11" y="72"/>
                    <a:pt x="12" y="73"/>
                  </a:cubicBezTo>
                  <a:close/>
                  <a:moveTo>
                    <a:pt x="11" y="64"/>
                  </a:moveTo>
                  <a:cubicBezTo>
                    <a:pt x="13" y="63"/>
                    <a:pt x="13" y="60"/>
                    <a:pt x="12" y="57"/>
                  </a:cubicBezTo>
                  <a:cubicBezTo>
                    <a:pt x="11" y="54"/>
                    <a:pt x="7" y="52"/>
                    <a:pt x="7" y="52"/>
                  </a:cubicBezTo>
                  <a:cubicBezTo>
                    <a:pt x="7" y="52"/>
                    <a:pt x="5" y="58"/>
                    <a:pt x="7" y="61"/>
                  </a:cubicBezTo>
                  <a:cubicBezTo>
                    <a:pt x="8" y="64"/>
                    <a:pt x="10" y="64"/>
                    <a:pt x="11" y="64"/>
                  </a:cubicBezTo>
                  <a:close/>
                  <a:moveTo>
                    <a:pt x="14" y="64"/>
                  </a:moveTo>
                  <a:cubicBezTo>
                    <a:pt x="14" y="66"/>
                    <a:pt x="16" y="66"/>
                    <a:pt x="19" y="65"/>
                  </a:cubicBezTo>
                  <a:cubicBezTo>
                    <a:pt x="22" y="63"/>
                    <a:pt x="23" y="59"/>
                    <a:pt x="23" y="59"/>
                  </a:cubicBezTo>
                  <a:cubicBezTo>
                    <a:pt x="23" y="59"/>
                    <a:pt x="19" y="58"/>
                    <a:pt x="17" y="59"/>
                  </a:cubicBezTo>
                  <a:cubicBezTo>
                    <a:pt x="14" y="60"/>
                    <a:pt x="13" y="63"/>
                    <a:pt x="14" y="64"/>
                  </a:cubicBezTo>
                  <a:close/>
                  <a:moveTo>
                    <a:pt x="15" y="55"/>
                  </a:moveTo>
                  <a:cubicBezTo>
                    <a:pt x="16" y="54"/>
                    <a:pt x="17" y="52"/>
                    <a:pt x="16" y="49"/>
                  </a:cubicBezTo>
                  <a:cubicBezTo>
                    <a:pt x="15" y="46"/>
                    <a:pt x="12" y="43"/>
                    <a:pt x="12" y="43"/>
                  </a:cubicBezTo>
                  <a:cubicBezTo>
                    <a:pt x="12" y="43"/>
                    <a:pt x="9" y="48"/>
                    <a:pt x="10" y="51"/>
                  </a:cubicBezTo>
                  <a:cubicBezTo>
                    <a:pt x="11" y="55"/>
                    <a:pt x="13" y="56"/>
                    <a:pt x="15" y="55"/>
                  </a:cubicBezTo>
                  <a:close/>
                  <a:moveTo>
                    <a:pt x="17" y="56"/>
                  </a:moveTo>
                  <a:cubicBezTo>
                    <a:pt x="17" y="57"/>
                    <a:pt x="19" y="58"/>
                    <a:pt x="22" y="57"/>
                  </a:cubicBezTo>
                  <a:cubicBezTo>
                    <a:pt x="25" y="56"/>
                    <a:pt x="27" y="52"/>
                    <a:pt x="27" y="52"/>
                  </a:cubicBezTo>
                  <a:cubicBezTo>
                    <a:pt x="27" y="52"/>
                    <a:pt x="23" y="50"/>
                    <a:pt x="20" y="51"/>
                  </a:cubicBezTo>
                  <a:cubicBezTo>
                    <a:pt x="17" y="52"/>
                    <a:pt x="16" y="54"/>
                    <a:pt x="17" y="56"/>
                  </a:cubicBezTo>
                  <a:close/>
                  <a:moveTo>
                    <a:pt x="19" y="46"/>
                  </a:moveTo>
                  <a:cubicBezTo>
                    <a:pt x="20" y="46"/>
                    <a:pt x="21" y="44"/>
                    <a:pt x="21" y="40"/>
                  </a:cubicBezTo>
                  <a:cubicBezTo>
                    <a:pt x="21" y="37"/>
                    <a:pt x="17" y="35"/>
                    <a:pt x="17" y="35"/>
                  </a:cubicBezTo>
                  <a:cubicBezTo>
                    <a:pt x="17" y="35"/>
                    <a:pt x="14" y="39"/>
                    <a:pt x="15" y="43"/>
                  </a:cubicBezTo>
                  <a:cubicBezTo>
                    <a:pt x="15" y="46"/>
                    <a:pt x="17" y="47"/>
                    <a:pt x="19" y="46"/>
                  </a:cubicBezTo>
                  <a:close/>
                  <a:moveTo>
                    <a:pt x="21" y="48"/>
                  </a:moveTo>
                  <a:cubicBezTo>
                    <a:pt x="21" y="49"/>
                    <a:pt x="23" y="50"/>
                    <a:pt x="26" y="49"/>
                  </a:cubicBezTo>
                  <a:cubicBezTo>
                    <a:pt x="29" y="48"/>
                    <a:pt x="31" y="45"/>
                    <a:pt x="31" y="45"/>
                  </a:cubicBezTo>
                  <a:cubicBezTo>
                    <a:pt x="31" y="45"/>
                    <a:pt x="28" y="42"/>
                    <a:pt x="25" y="43"/>
                  </a:cubicBezTo>
                  <a:cubicBezTo>
                    <a:pt x="22" y="44"/>
                    <a:pt x="20" y="46"/>
                    <a:pt x="21" y="48"/>
                  </a:cubicBezTo>
                  <a:close/>
                  <a:moveTo>
                    <a:pt x="24" y="38"/>
                  </a:moveTo>
                  <a:cubicBezTo>
                    <a:pt x="25" y="38"/>
                    <a:pt x="27" y="36"/>
                    <a:pt x="27" y="33"/>
                  </a:cubicBezTo>
                  <a:cubicBezTo>
                    <a:pt x="27" y="30"/>
                    <a:pt x="24" y="27"/>
                    <a:pt x="24" y="27"/>
                  </a:cubicBezTo>
                  <a:cubicBezTo>
                    <a:pt x="24" y="27"/>
                    <a:pt x="20" y="31"/>
                    <a:pt x="20" y="34"/>
                  </a:cubicBezTo>
                  <a:cubicBezTo>
                    <a:pt x="20" y="38"/>
                    <a:pt x="22" y="39"/>
                    <a:pt x="24" y="38"/>
                  </a:cubicBezTo>
                  <a:close/>
                  <a:moveTo>
                    <a:pt x="26" y="40"/>
                  </a:moveTo>
                  <a:cubicBezTo>
                    <a:pt x="26" y="42"/>
                    <a:pt x="28" y="43"/>
                    <a:pt x="31" y="42"/>
                  </a:cubicBezTo>
                  <a:cubicBezTo>
                    <a:pt x="33" y="42"/>
                    <a:pt x="36" y="38"/>
                    <a:pt x="36" y="38"/>
                  </a:cubicBezTo>
                  <a:cubicBezTo>
                    <a:pt x="36" y="38"/>
                    <a:pt x="33" y="35"/>
                    <a:pt x="30" y="36"/>
                  </a:cubicBezTo>
                  <a:cubicBezTo>
                    <a:pt x="27" y="36"/>
                    <a:pt x="25" y="38"/>
                    <a:pt x="26" y="40"/>
                  </a:cubicBezTo>
                  <a:close/>
                  <a:moveTo>
                    <a:pt x="30" y="31"/>
                  </a:moveTo>
                  <a:cubicBezTo>
                    <a:pt x="31" y="31"/>
                    <a:pt x="33" y="29"/>
                    <a:pt x="33" y="26"/>
                  </a:cubicBezTo>
                  <a:cubicBezTo>
                    <a:pt x="34" y="23"/>
                    <a:pt x="31" y="19"/>
                    <a:pt x="31" y="19"/>
                  </a:cubicBezTo>
                  <a:cubicBezTo>
                    <a:pt x="31" y="19"/>
                    <a:pt x="27" y="23"/>
                    <a:pt x="27" y="27"/>
                  </a:cubicBezTo>
                  <a:cubicBezTo>
                    <a:pt x="26" y="30"/>
                    <a:pt x="28" y="31"/>
                    <a:pt x="30" y="31"/>
                  </a:cubicBezTo>
                  <a:close/>
                  <a:moveTo>
                    <a:pt x="31" y="33"/>
                  </a:moveTo>
                  <a:cubicBezTo>
                    <a:pt x="31" y="35"/>
                    <a:pt x="33" y="36"/>
                    <a:pt x="36" y="36"/>
                  </a:cubicBezTo>
                  <a:cubicBezTo>
                    <a:pt x="39" y="35"/>
                    <a:pt x="42" y="33"/>
                    <a:pt x="42" y="33"/>
                  </a:cubicBezTo>
                  <a:cubicBezTo>
                    <a:pt x="42" y="33"/>
                    <a:pt x="40" y="29"/>
                    <a:pt x="36" y="29"/>
                  </a:cubicBezTo>
                  <a:cubicBezTo>
                    <a:pt x="33" y="29"/>
                    <a:pt x="31" y="31"/>
                    <a:pt x="31" y="33"/>
                  </a:cubicBezTo>
                  <a:close/>
                  <a:moveTo>
                    <a:pt x="37" y="25"/>
                  </a:moveTo>
                  <a:cubicBezTo>
                    <a:pt x="38" y="25"/>
                    <a:pt x="40" y="23"/>
                    <a:pt x="41" y="20"/>
                  </a:cubicBezTo>
                  <a:cubicBezTo>
                    <a:pt x="42" y="17"/>
                    <a:pt x="40" y="13"/>
                    <a:pt x="40" y="13"/>
                  </a:cubicBezTo>
                  <a:cubicBezTo>
                    <a:pt x="40" y="13"/>
                    <a:pt x="35" y="16"/>
                    <a:pt x="34" y="20"/>
                  </a:cubicBezTo>
                  <a:cubicBezTo>
                    <a:pt x="33" y="23"/>
                    <a:pt x="35" y="25"/>
                    <a:pt x="37" y="25"/>
                  </a:cubicBezTo>
                  <a:close/>
                  <a:moveTo>
                    <a:pt x="38" y="26"/>
                  </a:moveTo>
                  <a:cubicBezTo>
                    <a:pt x="38" y="28"/>
                    <a:pt x="39" y="30"/>
                    <a:pt x="42" y="30"/>
                  </a:cubicBezTo>
                  <a:cubicBezTo>
                    <a:pt x="45" y="30"/>
                    <a:pt x="49" y="27"/>
                    <a:pt x="49" y="27"/>
                  </a:cubicBezTo>
                  <a:cubicBezTo>
                    <a:pt x="49" y="27"/>
                    <a:pt x="47" y="24"/>
                    <a:pt x="44" y="24"/>
                  </a:cubicBezTo>
                  <a:cubicBezTo>
                    <a:pt x="40" y="23"/>
                    <a:pt x="38" y="25"/>
                    <a:pt x="38" y="26"/>
                  </a:cubicBezTo>
                  <a:close/>
                  <a:moveTo>
                    <a:pt x="44" y="19"/>
                  </a:moveTo>
                  <a:cubicBezTo>
                    <a:pt x="46" y="19"/>
                    <a:pt x="48" y="18"/>
                    <a:pt x="49" y="15"/>
                  </a:cubicBezTo>
                  <a:cubicBezTo>
                    <a:pt x="51" y="12"/>
                    <a:pt x="49" y="8"/>
                    <a:pt x="49" y="8"/>
                  </a:cubicBezTo>
                  <a:cubicBezTo>
                    <a:pt x="49" y="8"/>
                    <a:pt x="44" y="10"/>
                    <a:pt x="43" y="14"/>
                  </a:cubicBezTo>
                  <a:cubicBezTo>
                    <a:pt x="41" y="17"/>
                    <a:pt x="43" y="19"/>
                    <a:pt x="44" y="19"/>
                  </a:cubicBezTo>
                  <a:close/>
                  <a:moveTo>
                    <a:pt x="46" y="21"/>
                  </a:moveTo>
                  <a:cubicBezTo>
                    <a:pt x="45" y="23"/>
                    <a:pt x="47" y="24"/>
                    <a:pt x="50" y="25"/>
                  </a:cubicBezTo>
                  <a:cubicBezTo>
                    <a:pt x="53" y="25"/>
                    <a:pt x="57" y="23"/>
                    <a:pt x="57" y="23"/>
                  </a:cubicBezTo>
                  <a:cubicBezTo>
                    <a:pt x="57" y="23"/>
                    <a:pt x="55" y="19"/>
                    <a:pt x="52" y="19"/>
                  </a:cubicBezTo>
                  <a:cubicBezTo>
                    <a:pt x="48" y="18"/>
                    <a:pt x="46" y="19"/>
                    <a:pt x="46" y="21"/>
                  </a:cubicBezTo>
                  <a:close/>
                  <a:moveTo>
                    <a:pt x="53" y="14"/>
                  </a:moveTo>
                  <a:cubicBezTo>
                    <a:pt x="55" y="14"/>
                    <a:pt x="57" y="13"/>
                    <a:pt x="59" y="10"/>
                  </a:cubicBezTo>
                  <a:cubicBezTo>
                    <a:pt x="61" y="7"/>
                    <a:pt x="59" y="3"/>
                    <a:pt x="59" y="3"/>
                  </a:cubicBezTo>
                  <a:cubicBezTo>
                    <a:pt x="59" y="3"/>
                    <a:pt x="54" y="5"/>
                    <a:pt x="52" y="9"/>
                  </a:cubicBezTo>
                  <a:cubicBezTo>
                    <a:pt x="50" y="12"/>
                    <a:pt x="51" y="13"/>
                    <a:pt x="53" y="14"/>
                  </a:cubicBezTo>
                  <a:close/>
                  <a:moveTo>
                    <a:pt x="54" y="16"/>
                  </a:moveTo>
                  <a:cubicBezTo>
                    <a:pt x="53" y="18"/>
                    <a:pt x="55" y="19"/>
                    <a:pt x="58" y="20"/>
                  </a:cubicBezTo>
                  <a:cubicBezTo>
                    <a:pt x="61" y="21"/>
                    <a:pt x="65" y="20"/>
                    <a:pt x="65" y="20"/>
                  </a:cubicBezTo>
                  <a:cubicBezTo>
                    <a:pt x="65" y="20"/>
                    <a:pt x="64" y="16"/>
                    <a:pt x="61" y="15"/>
                  </a:cubicBezTo>
                  <a:cubicBezTo>
                    <a:pt x="57" y="14"/>
                    <a:pt x="55" y="14"/>
                    <a:pt x="54" y="16"/>
                  </a:cubicBezTo>
                  <a:close/>
                  <a:moveTo>
                    <a:pt x="70" y="9"/>
                  </a:moveTo>
                  <a:cubicBezTo>
                    <a:pt x="71" y="11"/>
                    <a:pt x="73" y="11"/>
                    <a:pt x="77" y="11"/>
                  </a:cubicBezTo>
                  <a:cubicBezTo>
                    <a:pt x="81" y="10"/>
                    <a:pt x="85" y="7"/>
                    <a:pt x="85" y="7"/>
                  </a:cubicBezTo>
                  <a:cubicBezTo>
                    <a:pt x="85" y="7"/>
                    <a:pt x="80" y="4"/>
                    <a:pt x="76" y="5"/>
                  </a:cubicBezTo>
                  <a:cubicBezTo>
                    <a:pt x="72" y="6"/>
                    <a:pt x="70" y="8"/>
                    <a:pt x="70" y="9"/>
                  </a:cubicBezTo>
                  <a:close/>
                  <a:moveTo>
                    <a:pt x="63" y="10"/>
                  </a:moveTo>
                  <a:cubicBezTo>
                    <a:pt x="64" y="11"/>
                    <a:pt x="67" y="10"/>
                    <a:pt x="69" y="7"/>
                  </a:cubicBezTo>
                  <a:cubicBezTo>
                    <a:pt x="71" y="4"/>
                    <a:pt x="71" y="0"/>
                    <a:pt x="71" y="0"/>
                  </a:cubicBezTo>
                  <a:cubicBezTo>
                    <a:pt x="71" y="0"/>
                    <a:pt x="64" y="2"/>
                    <a:pt x="62" y="5"/>
                  </a:cubicBezTo>
                  <a:cubicBezTo>
                    <a:pt x="60" y="7"/>
                    <a:pt x="61" y="9"/>
                    <a:pt x="63" y="10"/>
                  </a:cubicBezTo>
                  <a:close/>
                  <a:moveTo>
                    <a:pt x="63" y="12"/>
                  </a:moveTo>
                  <a:cubicBezTo>
                    <a:pt x="62" y="14"/>
                    <a:pt x="63" y="16"/>
                    <a:pt x="66" y="17"/>
                  </a:cubicBezTo>
                  <a:cubicBezTo>
                    <a:pt x="69" y="18"/>
                    <a:pt x="74" y="17"/>
                    <a:pt x="75" y="17"/>
                  </a:cubicBezTo>
                  <a:cubicBezTo>
                    <a:pt x="75" y="17"/>
                    <a:pt x="73" y="13"/>
                    <a:pt x="70" y="12"/>
                  </a:cubicBezTo>
                  <a:cubicBezTo>
                    <a:pt x="67" y="10"/>
                    <a:pt x="64" y="11"/>
                    <a:pt x="63" y="12"/>
                  </a:cubicBezTo>
                  <a:close/>
                  <a:moveTo>
                    <a:pt x="10" y="82"/>
                  </a:moveTo>
                  <a:cubicBezTo>
                    <a:pt x="11" y="83"/>
                    <a:pt x="13" y="83"/>
                    <a:pt x="16" y="81"/>
                  </a:cubicBezTo>
                  <a:cubicBezTo>
                    <a:pt x="18" y="79"/>
                    <a:pt x="19" y="75"/>
                    <a:pt x="19" y="75"/>
                  </a:cubicBezTo>
                  <a:cubicBezTo>
                    <a:pt x="19" y="75"/>
                    <a:pt x="14" y="74"/>
                    <a:pt x="12" y="76"/>
                  </a:cubicBezTo>
                  <a:cubicBezTo>
                    <a:pt x="10" y="78"/>
                    <a:pt x="9" y="81"/>
                    <a:pt x="10" y="82"/>
                  </a:cubicBezTo>
                  <a:close/>
                  <a:moveTo>
                    <a:pt x="10" y="91"/>
                  </a:moveTo>
                  <a:cubicBezTo>
                    <a:pt x="11" y="92"/>
                    <a:pt x="13" y="92"/>
                    <a:pt x="15" y="90"/>
                  </a:cubicBezTo>
                  <a:cubicBezTo>
                    <a:pt x="17" y="88"/>
                    <a:pt x="18" y="83"/>
                    <a:pt x="18" y="83"/>
                  </a:cubicBezTo>
                  <a:cubicBezTo>
                    <a:pt x="18" y="83"/>
                    <a:pt x="13" y="83"/>
                    <a:pt x="11" y="85"/>
                  </a:cubicBezTo>
                  <a:cubicBezTo>
                    <a:pt x="9" y="87"/>
                    <a:pt x="9" y="90"/>
                    <a:pt x="10" y="91"/>
                  </a:cubicBezTo>
                  <a:close/>
                  <a:moveTo>
                    <a:pt x="11" y="100"/>
                  </a:moveTo>
                  <a:cubicBezTo>
                    <a:pt x="12" y="101"/>
                    <a:pt x="14" y="101"/>
                    <a:pt x="16" y="98"/>
                  </a:cubicBezTo>
                  <a:cubicBezTo>
                    <a:pt x="18" y="96"/>
                    <a:pt x="18" y="91"/>
                    <a:pt x="18" y="91"/>
                  </a:cubicBezTo>
                  <a:cubicBezTo>
                    <a:pt x="18" y="91"/>
                    <a:pt x="13" y="92"/>
                    <a:pt x="11" y="94"/>
                  </a:cubicBezTo>
                  <a:cubicBezTo>
                    <a:pt x="9" y="97"/>
                    <a:pt x="10" y="99"/>
                    <a:pt x="11" y="100"/>
                  </a:cubicBezTo>
                  <a:close/>
                  <a:moveTo>
                    <a:pt x="13" y="109"/>
                  </a:moveTo>
                  <a:cubicBezTo>
                    <a:pt x="14" y="110"/>
                    <a:pt x="16" y="109"/>
                    <a:pt x="17" y="107"/>
                  </a:cubicBezTo>
                  <a:cubicBezTo>
                    <a:pt x="19" y="104"/>
                    <a:pt x="18" y="100"/>
                    <a:pt x="18" y="100"/>
                  </a:cubicBezTo>
                  <a:cubicBezTo>
                    <a:pt x="18" y="100"/>
                    <a:pt x="14" y="100"/>
                    <a:pt x="12" y="103"/>
                  </a:cubicBezTo>
                  <a:cubicBezTo>
                    <a:pt x="11" y="106"/>
                    <a:pt x="11" y="108"/>
                    <a:pt x="13" y="109"/>
                  </a:cubicBezTo>
                  <a:close/>
                  <a:moveTo>
                    <a:pt x="15" y="118"/>
                  </a:moveTo>
                  <a:cubicBezTo>
                    <a:pt x="17" y="119"/>
                    <a:pt x="19" y="118"/>
                    <a:pt x="20" y="115"/>
                  </a:cubicBezTo>
                  <a:cubicBezTo>
                    <a:pt x="21" y="112"/>
                    <a:pt x="20" y="108"/>
                    <a:pt x="20" y="108"/>
                  </a:cubicBezTo>
                  <a:cubicBezTo>
                    <a:pt x="20" y="108"/>
                    <a:pt x="16" y="109"/>
                    <a:pt x="14" y="112"/>
                  </a:cubicBezTo>
                  <a:cubicBezTo>
                    <a:pt x="13" y="115"/>
                    <a:pt x="14" y="117"/>
                    <a:pt x="15" y="118"/>
                  </a:cubicBezTo>
                  <a:close/>
                  <a:moveTo>
                    <a:pt x="19" y="126"/>
                  </a:moveTo>
                  <a:cubicBezTo>
                    <a:pt x="21" y="127"/>
                    <a:pt x="22" y="125"/>
                    <a:pt x="23" y="123"/>
                  </a:cubicBezTo>
                  <a:cubicBezTo>
                    <a:pt x="24" y="120"/>
                    <a:pt x="22" y="116"/>
                    <a:pt x="22" y="116"/>
                  </a:cubicBezTo>
                  <a:cubicBezTo>
                    <a:pt x="22" y="116"/>
                    <a:pt x="18" y="117"/>
                    <a:pt x="17" y="120"/>
                  </a:cubicBezTo>
                  <a:cubicBezTo>
                    <a:pt x="16" y="123"/>
                    <a:pt x="17" y="125"/>
                    <a:pt x="19" y="126"/>
                  </a:cubicBezTo>
                  <a:close/>
                  <a:moveTo>
                    <a:pt x="24" y="134"/>
                  </a:moveTo>
                  <a:cubicBezTo>
                    <a:pt x="25" y="134"/>
                    <a:pt x="27" y="133"/>
                    <a:pt x="27" y="130"/>
                  </a:cubicBezTo>
                  <a:cubicBezTo>
                    <a:pt x="28" y="127"/>
                    <a:pt x="26" y="123"/>
                    <a:pt x="26" y="123"/>
                  </a:cubicBezTo>
                  <a:cubicBezTo>
                    <a:pt x="26" y="123"/>
                    <a:pt x="22" y="125"/>
                    <a:pt x="21" y="128"/>
                  </a:cubicBezTo>
                  <a:cubicBezTo>
                    <a:pt x="21" y="131"/>
                    <a:pt x="22" y="134"/>
                    <a:pt x="24" y="134"/>
                  </a:cubicBezTo>
                  <a:close/>
                  <a:moveTo>
                    <a:pt x="29" y="141"/>
                  </a:moveTo>
                  <a:cubicBezTo>
                    <a:pt x="31" y="142"/>
                    <a:pt x="32" y="140"/>
                    <a:pt x="32" y="137"/>
                  </a:cubicBezTo>
                  <a:cubicBezTo>
                    <a:pt x="33" y="134"/>
                    <a:pt x="30" y="130"/>
                    <a:pt x="30" y="130"/>
                  </a:cubicBezTo>
                  <a:cubicBezTo>
                    <a:pt x="30" y="130"/>
                    <a:pt x="27" y="133"/>
                    <a:pt x="26" y="136"/>
                  </a:cubicBezTo>
                  <a:cubicBezTo>
                    <a:pt x="26" y="139"/>
                    <a:pt x="27" y="141"/>
                    <a:pt x="29" y="141"/>
                  </a:cubicBezTo>
                  <a:close/>
                  <a:moveTo>
                    <a:pt x="36" y="148"/>
                  </a:moveTo>
                  <a:cubicBezTo>
                    <a:pt x="38" y="148"/>
                    <a:pt x="39" y="146"/>
                    <a:pt x="39" y="143"/>
                  </a:cubicBezTo>
                  <a:cubicBezTo>
                    <a:pt x="38" y="140"/>
                    <a:pt x="35" y="137"/>
                    <a:pt x="35" y="137"/>
                  </a:cubicBezTo>
                  <a:cubicBezTo>
                    <a:pt x="35" y="137"/>
                    <a:pt x="32" y="140"/>
                    <a:pt x="32" y="143"/>
                  </a:cubicBezTo>
                  <a:cubicBezTo>
                    <a:pt x="32" y="146"/>
                    <a:pt x="34" y="148"/>
                    <a:pt x="36" y="148"/>
                  </a:cubicBezTo>
                  <a:close/>
                  <a:moveTo>
                    <a:pt x="44" y="154"/>
                  </a:moveTo>
                  <a:cubicBezTo>
                    <a:pt x="46" y="154"/>
                    <a:pt x="46" y="152"/>
                    <a:pt x="46" y="149"/>
                  </a:cubicBezTo>
                  <a:cubicBezTo>
                    <a:pt x="45" y="146"/>
                    <a:pt x="41" y="143"/>
                    <a:pt x="41" y="143"/>
                  </a:cubicBezTo>
                  <a:cubicBezTo>
                    <a:pt x="41" y="143"/>
                    <a:pt x="39" y="146"/>
                    <a:pt x="39" y="149"/>
                  </a:cubicBezTo>
                  <a:cubicBezTo>
                    <a:pt x="40" y="153"/>
                    <a:pt x="42" y="154"/>
                    <a:pt x="44" y="154"/>
                  </a:cubicBezTo>
                  <a:close/>
                  <a:moveTo>
                    <a:pt x="8" y="82"/>
                  </a:moveTo>
                  <a:cubicBezTo>
                    <a:pt x="9" y="81"/>
                    <a:pt x="9" y="78"/>
                    <a:pt x="8" y="76"/>
                  </a:cubicBezTo>
                  <a:cubicBezTo>
                    <a:pt x="6" y="73"/>
                    <a:pt x="2" y="72"/>
                    <a:pt x="2" y="72"/>
                  </a:cubicBezTo>
                  <a:cubicBezTo>
                    <a:pt x="2" y="72"/>
                    <a:pt x="1" y="77"/>
                    <a:pt x="3" y="80"/>
                  </a:cubicBezTo>
                  <a:cubicBezTo>
                    <a:pt x="5" y="83"/>
                    <a:pt x="7" y="83"/>
                    <a:pt x="8" y="82"/>
                  </a:cubicBezTo>
                  <a:close/>
                  <a:moveTo>
                    <a:pt x="8" y="91"/>
                  </a:moveTo>
                  <a:cubicBezTo>
                    <a:pt x="9" y="90"/>
                    <a:pt x="9" y="88"/>
                    <a:pt x="7" y="85"/>
                  </a:cubicBezTo>
                  <a:cubicBezTo>
                    <a:pt x="5" y="83"/>
                    <a:pt x="1" y="82"/>
                    <a:pt x="0" y="82"/>
                  </a:cubicBezTo>
                  <a:cubicBezTo>
                    <a:pt x="0" y="82"/>
                    <a:pt x="0" y="88"/>
                    <a:pt x="2" y="90"/>
                  </a:cubicBezTo>
                  <a:cubicBezTo>
                    <a:pt x="5" y="93"/>
                    <a:pt x="7" y="93"/>
                    <a:pt x="8" y="91"/>
                  </a:cubicBezTo>
                  <a:close/>
                  <a:moveTo>
                    <a:pt x="8" y="101"/>
                  </a:moveTo>
                  <a:cubicBezTo>
                    <a:pt x="9" y="99"/>
                    <a:pt x="9" y="97"/>
                    <a:pt x="7" y="94"/>
                  </a:cubicBezTo>
                  <a:cubicBezTo>
                    <a:pt x="5" y="92"/>
                    <a:pt x="0" y="92"/>
                    <a:pt x="0" y="92"/>
                  </a:cubicBezTo>
                  <a:cubicBezTo>
                    <a:pt x="0" y="92"/>
                    <a:pt x="1" y="98"/>
                    <a:pt x="3" y="100"/>
                  </a:cubicBezTo>
                  <a:cubicBezTo>
                    <a:pt x="5" y="102"/>
                    <a:pt x="8" y="102"/>
                    <a:pt x="8" y="101"/>
                  </a:cubicBezTo>
                  <a:close/>
                  <a:moveTo>
                    <a:pt x="10" y="110"/>
                  </a:moveTo>
                  <a:cubicBezTo>
                    <a:pt x="11" y="108"/>
                    <a:pt x="10" y="106"/>
                    <a:pt x="8" y="104"/>
                  </a:cubicBezTo>
                  <a:cubicBezTo>
                    <a:pt x="5" y="102"/>
                    <a:pt x="1" y="102"/>
                    <a:pt x="1" y="102"/>
                  </a:cubicBezTo>
                  <a:cubicBezTo>
                    <a:pt x="1" y="102"/>
                    <a:pt x="2" y="108"/>
                    <a:pt x="5" y="110"/>
                  </a:cubicBezTo>
                  <a:cubicBezTo>
                    <a:pt x="7" y="112"/>
                    <a:pt x="9" y="111"/>
                    <a:pt x="10" y="110"/>
                  </a:cubicBezTo>
                  <a:close/>
                  <a:moveTo>
                    <a:pt x="13" y="119"/>
                  </a:moveTo>
                  <a:cubicBezTo>
                    <a:pt x="14" y="117"/>
                    <a:pt x="13" y="115"/>
                    <a:pt x="10" y="113"/>
                  </a:cubicBezTo>
                  <a:cubicBezTo>
                    <a:pt x="7" y="111"/>
                    <a:pt x="3" y="112"/>
                    <a:pt x="3" y="112"/>
                  </a:cubicBezTo>
                  <a:cubicBezTo>
                    <a:pt x="3" y="112"/>
                    <a:pt x="5" y="118"/>
                    <a:pt x="8" y="119"/>
                  </a:cubicBezTo>
                  <a:cubicBezTo>
                    <a:pt x="10" y="121"/>
                    <a:pt x="12" y="120"/>
                    <a:pt x="13" y="119"/>
                  </a:cubicBezTo>
                  <a:close/>
                  <a:moveTo>
                    <a:pt x="17" y="127"/>
                  </a:moveTo>
                  <a:cubicBezTo>
                    <a:pt x="17" y="125"/>
                    <a:pt x="16" y="123"/>
                    <a:pt x="13" y="122"/>
                  </a:cubicBezTo>
                  <a:cubicBezTo>
                    <a:pt x="10" y="121"/>
                    <a:pt x="6" y="122"/>
                    <a:pt x="6" y="122"/>
                  </a:cubicBezTo>
                  <a:cubicBezTo>
                    <a:pt x="6" y="122"/>
                    <a:pt x="8" y="127"/>
                    <a:pt x="11" y="128"/>
                  </a:cubicBezTo>
                  <a:cubicBezTo>
                    <a:pt x="14" y="130"/>
                    <a:pt x="16" y="129"/>
                    <a:pt x="17" y="127"/>
                  </a:cubicBezTo>
                  <a:close/>
                  <a:moveTo>
                    <a:pt x="22" y="135"/>
                  </a:moveTo>
                  <a:cubicBezTo>
                    <a:pt x="22" y="134"/>
                    <a:pt x="20" y="132"/>
                    <a:pt x="17" y="131"/>
                  </a:cubicBezTo>
                  <a:cubicBezTo>
                    <a:pt x="14" y="129"/>
                    <a:pt x="10" y="131"/>
                    <a:pt x="10" y="131"/>
                  </a:cubicBezTo>
                  <a:cubicBezTo>
                    <a:pt x="10" y="131"/>
                    <a:pt x="13" y="136"/>
                    <a:pt x="16" y="137"/>
                  </a:cubicBezTo>
                  <a:cubicBezTo>
                    <a:pt x="20" y="138"/>
                    <a:pt x="21" y="137"/>
                    <a:pt x="22" y="135"/>
                  </a:cubicBezTo>
                  <a:close/>
                  <a:moveTo>
                    <a:pt x="27" y="143"/>
                  </a:moveTo>
                  <a:cubicBezTo>
                    <a:pt x="27" y="141"/>
                    <a:pt x="26" y="139"/>
                    <a:pt x="23" y="139"/>
                  </a:cubicBezTo>
                  <a:cubicBezTo>
                    <a:pt x="19" y="138"/>
                    <a:pt x="16" y="140"/>
                    <a:pt x="16" y="140"/>
                  </a:cubicBezTo>
                  <a:cubicBezTo>
                    <a:pt x="16" y="140"/>
                    <a:pt x="19" y="145"/>
                    <a:pt x="23" y="145"/>
                  </a:cubicBezTo>
                  <a:cubicBezTo>
                    <a:pt x="26" y="146"/>
                    <a:pt x="27" y="145"/>
                    <a:pt x="27" y="143"/>
                  </a:cubicBezTo>
                  <a:close/>
                  <a:moveTo>
                    <a:pt x="34" y="150"/>
                  </a:moveTo>
                  <a:cubicBezTo>
                    <a:pt x="34" y="148"/>
                    <a:pt x="32" y="147"/>
                    <a:pt x="29" y="146"/>
                  </a:cubicBezTo>
                  <a:cubicBezTo>
                    <a:pt x="26" y="146"/>
                    <a:pt x="22" y="148"/>
                    <a:pt x="22" y="148"/>
                  </a:cubicBezTo>
                  <a:cubicBezTo>
                    <a:pt x="22" y="148"/>
                    <a:pt x="26" y="153"/>
                    <a:pt x="30" y="153"/>
                  </a:cubicBezTo>
                  <a:cubicBezTo>
                    <a:pt x="33" y="153"/>
                    <a:pt x="35" y="152"/>
                    <a:pt x="34" y="150"/>
                  </a:cubicBezTo>
                  <a:close/>
                  <a:moveTo>
                    <a:pt x="42" y="156"/>
                  </a:moveTo>
                  <a:cubicBezTo>
                    <a:pt x="42" y="154"/>
                    <a:pt x="40" y="153"/>
                    <a:pt x="36" y="153"/>
                  </a:cubicBezTo>
                  <a:cubicBezTo>
                    <a:pt x="33" y="153"/>
                    <a:pt x="30" y="156"/>
                    <a:pt x="30" y="156"/>
                  </a:cubicBezTo>
                  <a:cubicBezTo>
                    <a:pt x="30" y="156"/>
                    <a:pt x="34" y="160"/>
                    <a:pt x="38" y="159"/>
                  </a:cubicBezTo>
                  <a:cubicBezTo>
                    <a:pt x="41" y="159"/>
                    <a:pt x="43" y="158"/>
                    <a:pt x="42" y="156"/>
                  </a:cubicBezTo>
                  <a:close/>
                  <a:moveTo>
                    <a:pt x="48" y="157"/>
                  </a:moveTo>
                  <a:cubicBezTo>
                    <a:pt x="49" y="157"/>
                    <a:pt x="50" y="158"/>
                    <a:pt x="50" y="158"/>
                  </a:cubicBezTo>
                  <a:cubicBezTo>
                    <a:pt x="52" y="159"/>
                    <a:pt x="52" y="160"/>
                    <a:pt x="52" y="160"/>
                  </a:cubicBezTo>
                  <a:cubicBezTo>
                    <a:pt x="52" y="160"/>
                    <a:pt x="51" y="161"/>
                    <a:pt x="49" y="160"/>
                  </a:cubicBezTo>
                  <a:cubicBezTo>
                    <a:pt x="49" y="160"/>
                    <a:pt x="48" y="159"/>
                    <a:pt x="47" y="159"/>
                  </a:cubicBezTo>
                  <a:cubicBezTo>
                    <a:pt x="46" y="158"/>
                    <a:pt x="45" y="159"/>
                    <a:pt x="43" y="159"/>
                  </a:cubicBezTo>
                  <a:cubicBezTo>
                    <a:pt x="41" y="160"/>
                    <a:pt x="39" y="163"/>
                    <a:pt x="39" y="163"/>
                  </a:cubicBezTo>
                  <a:cubicBezTo>
                    <a:pt x="38" y="163"/>
                    <a:pt x="44" y="166"/>
                    <a:pt x="47" y="165"/>
                  </a:cubicBezTo>
                  <a:cubicBezTo>
                    <a:pt x="48" y="165"/>
                    <a:pt x="49" y="165"/>
                    <a:pt x="49" y="165"/>
                  </a:cubicBezTo>
                  <a:cubicBezTo>
                    <a:pt x="52" y="164"/>
                    <a:pt x="55" y="163"/>
                    <a:pt x="60" y="165"/>
                  </a:cubicBezTo>
                  <a:cubicBezTo>
                    <a:pt x="62" y="166"/>
                    <a:pt x="64" y="167"/>
                    <a:pt x="67" y="167"/>
                  </a:cubicBezTo>
                  <a:cubicBezTo>
                    <a:pt x="69" y="168"/>
                    <a:pt x="69" y="167"/>
                    <a:pt x="69" y="167"/>
                  </a:cubicBezTo>
                  <a:cubicBezTo>
                    <a:pt x="69" y="167"/>
                    <a:pt x="69" y="166"/>
                    <a:pt x="68" y="165"/>
                  </a:cubicBezTo>
                  <a:cubicBezTo>
                    <a:pt x="65" y="165"/>
                    <a:pt x="63" y="164"/>
                    <a:pt x="60" y="163"/>
                  </a:cubicBezTo>
                  <a:cubicBezTo>
                    <a:pt x="56" y="161"/>
                    <a:pt x="55" y="158"/>
                    <a:pt x="54" y="155"/>
                  </a:cubicBezTo>
                  <a:cubicBezTo>
                    <a:pt x="54" y="155"/>
                    <a:pt x="54" y="154"/>
                    <a:pt x="54" y="154"/>
                  </a:cubicBezTo>
                  <a:cubicBezTo>
                    <a:pt x="52" y="151"/>
                    <a:pt x="48" y="148"/>
                    <a:pt x="48" y="148"/>
                  </a:cubicBezTo>
                  <a:cubicBezTo>
                    <a:pt x="49" y="148"/>
                    <a:pt x="47" y="151"/>
                    <a:pt x="47" y="154"/>
                  </a:cubicBezTo>
                  <a:cubicBezTo>
                    <a:pt x="47" y="155"/>
                    <a:pt x="47" y="157"/>
                    <a:pt x="48" y="157"/>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0" name="Freeform 35"/>
            <p:cNvSpPr>
              <a:spLocks noEditPoints="1"/>
            </p:cNvSpPr>
            <p:nvPr>
              <p:custDataLst>
                <p:tags r:id="rId32"/>
              </p:custDataLst>
            </p:nvPr>
          </p:nvSpPr>
          <p:spPr bwMode="auto">
            <a:xfrm>
              <a:off x="9630939" y="2763868"/>
              <a:ext cx="333170" cy="491237"/>
            </a:xfrm>
            <a:custGeom>
              <a:avLst/>
              <a:gdLst>
                <a:gd name="T0" fmla="*/ 98 w 109"/>
                <a:gd name="T1" fmla="*/ 94 h 160"/>
                <a:gd name="T2" fmla="*/ 91 w 109"/>
                <a:gd name="T3" fmla="*/ 90 h 160"/>
                <a:gd name="T4" fmla="*/ 109 w 109"/>
                <a:gd name="T5" fmla="*/ 77 h 160"/>
                <a:gd name="T6" fmla="*/ 98 w 109"/>
                <a:gd name="T7" fmla="*/ 78 h 160"/>
                <a:gd name="T8" fmla="*/ 98 w 109"/>
                <a:gd name="T9" fmla="*/ 78 h 160"/>
                <a:gd name="T10" fmla="*/ 101 w 109"/>
                <a:gd name="T11" fmla="*/ 75 h 160"/>
                <a:gd name="T12" fmla="*/ 94 w 109"/>
                <a:gd name="T13" fmla="*/ 74 h 160"/>
                <a:gd name="T14" fmla="*/ 108 w 109"/>
                <a:gd name="T15" fmla="*/ 56 h 160"/>
                <a:gd name="T16" fmla="*/ 98 w 109"/>
                <a:gd name="T17" fmla="*/ 60 h 160"/>
                <a:gd name="T18" fmla="*/ 98 w 109"/>
                <a:gd name="T19" fmla="*/ 60 h 160"/>
                <a:gd name="T20" fmla="*/ 101 w 109"/>
                <a:gd name="T21" fmla="*/ 57 h 160"/>
                <a:gd name="T22" fmla="*/ 93 w 109"/>
                <a:gd name="T23" fmla="*/ 57 h 160"/>
                <a:gd name="T24" fmla="*/ 103 w 109"/>
                <a:gd name="T25" fmla="*/ 36 h 160"/>
                <a:gd name="T26" fmla="*/ 94 w 109"/>
                <a:gd name="T27" fmla="*/ 43 h 160"/>
                <a:gd name="T28" fmla="*/ 94 w 109"/>
                <a:gd name="T29" fmla="*/ 43 h 160"/>
                <a:gd name="T30" fmla="*/ 96 w 109"/>
                <a:gd name="T31" fmla="*/ 38 h 160"/>
                <a:gd name="T32" fmla="*/ 88 w 109"/>
                <a:gd name="T33" fmla="*/ 40 h 160"/>
                <a:gd name="T34" fmla="*/ 93 w 109"/>
                <a:gd name="T35" fmla="*/ 18 h 160"/>
                <a:gd name="T36" fmla="*/ 86 w 109"/>
                <a:gd name="T37" fmla="*/ 26 h 160"/>
                <a:gd name="T38" fmla="*/ 86 w 109"/>
                <a:gd name="T39" fmla="*/ 26 h 160"/>
                <a:gd name="T40" fmla="*/ 86 w 109"/>
                <a:gd name="T41" fmla="*/ 21 h 160"/>
                <a:gd name="T42" fmla="*/ 79 w 109"/>
                <a:gd name="T43" fmla="*/ 25 h 160"/>
                <a:gd name="T44" fmla="*/ 61 w 109"/>
                <a:gd name="T45" fmla="*/ 0 h 160"/>
                <a:gd name="T46" fmla="*/ 83 w 109"/>
                <a:gd name="T47" fmla="*/ 9 h 160"/>
                <a:gd name="T48" fmla="*/ 83 w 109"/>
                <a:gd name="T49" fmla="*/ 9 h 160"/>
                <a:gd name="T50" fmla="*/ 78 w 109"/>
                <a:gd name="T51" fmla="*/ 15 h 160"/>
                <a:gd name="T52" fmla="*/ 88 w 109"/>
                <a:gd name="T53" fmla="*/ 98 h 160"/>
                <a:gd name="T54" fmla="*/ 85 w 109"/>
                <a:gd name="T55" fmla="*/ 99 h 160"/>
                <a:gd name="T56" fmla="*/ 86 w 109"/>
                <a:gd name="T57" fmla="*/ 112 h 160"/>
                <a:gd name="T58" fmla="*/ 86 w 109"/>
                <a:gd name="T59" fmla="*/ 112 h 160"/>
                <a:gd name="T60" fmla="*/ 78 w 109"/>
                <a:gd name="T61" fmla="*/ 124 h 160"/>
                <a:gd name="T62" fmla="*/ 69 w 109"/>
                <a:gd name="T63" fmla="*/ 126 h 160"/>
                <a:gd name="T64" fmla="*/ 66 w 109"/>
                <a:gd name="T65" fmla="*/ 125 h 160"/>
                <a:gd name="T66" fmla="*/ 61 w 109"/>
                <a:gd name="T67" fmla="*/ 137 h 160"/>
                <a:gd name="T68" fmla="*/ 61 w 109"/>
                <a:gd name="T69" fmla="*/ 137 h 160"/>
                <a:gd name="T70" fmla="*/ 48 w 109"/>
                <a:gd name="T71" fmla="*/ 145 h 160"/>
                <a:gd name="T72" fmla="*/ 39 w 109"/>
                <a:gd name="T73" fmla="*/ 143 h 160"/>
                <a:gd name="T74" fmla="*/ 36 w 109"/>
                <a:gd name="T75" fmla="*/ 141 h 160"/>
                <a:gd name="T76" fmla="*/ 100 w 109"/>
                <a:gd name="T77" fmla="*/ 103 h 160"/>
                <a:gd name="T78" fmla="*/ 100 w 109"/>
                <a:gd name="T79" fmla="*/ 103 h 160"/>
                <a:gd name="T80" fmla="*/ 90 w 109"/>
                <a:gd name="T81" fmla="*/ 111 h 160"/>
                <a:gd name="T82" fmla="*/ 90 w 109"/>
                <a:gd name="T83" fmla="*/ 114 h 160"/>
                <a:gd name="T84" fmla="*/ 91 w 109"/>
                <a:gd name="T85" fmla="*/ 124 h 160"/>
                <a:gd name="T86" fmla="*/ 77 w 109"/>
                <a:gd name="T87" fmla="*/ 136 h 160"/>
                <a:gd name="T88" fmla="*/ 77 w 109"/>
                <a:gd name="T89" fmla="*/ 136 h 160"/>
                <a:gd name="T90" fmla="*/ 66 w 109"/>
                <a:gd name="T91" fmla="*/ 138 h 160"/>
                <a:gd name="T92" fmla="*/ 64 w 109"/>
                <a:gd name="T93" fmla="*/ 141 h 160"/>
                <a:gd name="T94" fmla="*/ 60 w 109"/>
                <a:gd name="T95" fmla="*/ 150 h 160"/>
                <a:gd name="T96" fmla="*/ 42 w 109"/>
                <a:gd name="T97" fmla="*/ 155 h 160"/>
                <a:gd name="T98" fmla="*/ 42 w 109"/>
                <a:gd name="T99" fmla="*/ 155 h 160"/>
                <a:gd name="T100" fmla="*/ 30 w 109"/>
                <a:gd name="T101" fmla="*/ 152 h 160"/>
                <a:gd name="T102" fmla="*/ 20 w 109"/>
                <a:gd name="T103" fmla="*/ 145 h 160"/>
                <a:gd name="T104" fmla="*/ 1 w 109"/>
                <a:gd name="T105" fmla="*/ 149 h 160"/>
                <a:gd name="T106" fmla="*/ 21 w 109"/>
                <a:gd name="T107" fmla="*/ 158 h 160"/>
                <a:gd name="T108" fmla="*/ 21 w 109"/>
                <a:gd name="T109" fmla="*/ 152 h 160"/>
                <a:gd name="T110" fmla="*/ 27 w 109"/>
                <a:gd name="T111" fmla="*/ 1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9" h="160">
                  <a:moveTo>
                    <a:pt x="103" y="94"/>
                  </a:moveTo>
                  <a:cubicBezTo>
                    <a:pt x="106" y="92"/>
                    <a:pt x="107" y="87"/>
                    <a:pt x="107" y="87"/>
                  </a:cubicBezTo>
                  <a:cubicBezTo>
                    <a:pt x="107" y="87"/>
                    <a:pt x="103" y="86"/>
                    <a:pt x="101" y="88"/>
                  </a:cubicBezTo>
                  <a:cubicBezTo>
                    <a:pt x="98" y="90"/>
                    <a:pt x="97" y="92"/>
                    <a:pt x="98" y="94"/>
                  </a:cubicBezTo>
                  <a:cubicBezTo>
                    <a:pt x="99" y="95"/>
                    <a:pt x="101" y="96"/>
                    <a:pt x="103" y="94"/>
                  </a:cubicBezTo>
                  <a:close/>
                  <a:moveTo>
                    <a:pt x="96" y="87"/>
                  </a:moveTo>
                  <a:cubicBezTo>
                    <a:pt x="95" y="84"/>
                    <a:pt x="90" y="83"/>
                    <a:pt x="90" y="83"/>
                  </a:cubicBezTo>
                  <a:cubicBezTo>
                    <a:pt x="90" y="83"/>
                    <a:pt x="90" y="88"/>
                    <a:pt x="91" y="90"/>
                  </a:cubicBezTo>
                  <a:cubicBezTo>
                    <a:pt x="92" y="93"/>
                    <a:pt x="94" y="94"/>
                    <a:pt x="96" y="93"/>
                  </a:cubicBezTo>
                  <a:cubicBezTo>
                    <a:pt x="97" y="92"/>
                    <a:pt x="98" y="90"/>
                    <a:pt x="96" y="87"/>
                  </a:cubicBezTo>
                  <a:close/>
                  <a:moveTo>
                    <a:pt x="106" y="84"/>
                  </a:moveTo>
                  <a:cubicBezTo>
                    <a:pt x="108" y="82"/>
                    <a:pt x="109" y="77"/>
                    <a:pt x="109" y="77"/>
                  </a:cubicBezTo>
                  <a:cubicBezTo>
                    <a:pt x="109" y="77"/>
                    <a:pt x="105" y="77"/>
                    <a:pt x="102" y="79"/>
                  </a:cubicBezTo>
                  <a:cubicBezTo>
                    <a:pt x="100" y="81"/>
                    <a:pt x="99" y="83"/>
                    <a:pt x="100" y="85"/>
                  </a:cubicBezTo>
                  <a:cubicBezTo>
                    <a:pt x="101" y="86"/>
                    <a:pt x="103" y="86"/>
                    <a:pt x="106" y="84"/>
                  </a:cubicBezTo>
                  <a:close/>
                  <a:moveTo>
                    <a:pt x="98" y="78"/>
                  </a:moveTo>
                  <a:cubicBezTo>
                    <a:pt x="96" y="76"/>
                    <a:pt x="92" y="75"/>
                    <a:pt x="92" y="75"/>
                  </a:cubicBezTo>
                  <a:cubicBezTo>
                    <a:pt x="92" y="75"/>
                    <a:pt x="91" y="80"/>
                    <a:pt x="93" y="82"/>
                  </a:cubicBezTo>
                  <a:cubicBezTo>
                    <a:pt x="94" y="85"/>
                    <a:pt x="96" y="85"/>
                    <a:pt x="98" y="84"/>
                  </a:cubicBezTo>
                  <a:cubicBezTo>
                    <a:pt x="99" y="83"/>
                    <a:pt x="99" y="81"/>
                    <a:pt x="98" y="78"/>
                  </a:cubicBezTo>
                  <a:close/>
                  <a:moveTo>
                    <a:pt x="107" y="74"/>
                  </a:moveTo>
                  <a:cubicBezTo>
                    <a:pt x="109" y="72"/>
                    <a:pt x="109" y="66"/>
                    <a:pt x="109" y="66"/>
                  </a:cubicBezTo>
                  <a:cubicBezTo>
                    <a:pt x="109" y="66"/>
                    <a:pt x="105" y="67"/>
                    <a:pt x="103" y="69"/>
                  </a:cubicBezTo>
                  <a:cubicBezTo>
                    <a:pt x="101" y="72"/>
                    <a:pt x="100" y="74"/>
                    <a:pt x="101" y="75"/>
                  </a:cubicBezTo>
                  <a:cubicBezTo>
                    <a:pt x="102" y="77"/>
                    <a:pt x="105" y="77"/>
                    <a:pt x="107" y="74"/>
                  </a:cubicBezTo>
                  <a:close/>
                  <a:moveTo>
                    <a:pt x="98" y="69"/>
                  </a:moveTo>
                  <a:cubicBezTo>
                    <a:pt x="96" y="67"/>
                    <a:pt x="92" y="67"/>
                    <a:pt x="92" y="67"/>
                  </a:cubicBezTo>
                  <a:cubicBezTo>
                    <a:pt x="92" y="67"/>
                    <a:pt x="92" y="71"/>
                    <a:pt x="94" y="74"/>
                  </a:cubicBezTo>
                  <a:cubicBezTo>
                    <a:pt x="96" y="76"/>
                    <a:pt x="98" y="76"/>
                    <a:pt x="99" y="75"/>
                  </a:cubicBezTo>
                  <a:cubicBezTo>
                    <a:pt x="100" y="74"/>
                    <a:pt x="100" y="72"/>
                    <a:pt x="98" y="69"/>
                  </a:cubicBezTo>
                  <a:close/>
                  <a:moveTo>
                    <a:pt x="107" y="64"/>
                  </a:moveTo>
                  <a:cubicBezTo>
                    <a:pt x="109" y="62"/>
                    <a:pt x="109" y="56"/>
                    <a:pt x="108" y="56"/>
                  </a:cubicBezTo>
                  <a:cubicBezTo>
                    <a:pt x="108" y="56"/>
                    <a:pt x="104" y="57"/>
                    <a:pt x="102" y="60"/>
                  </a:cubicBezTo>
                  <a:cubicBezTo>
                    <a:pt x="101" y="62"/>
                    <a:pt x="101" y="65"/>
                    <a:pt x="102" y="66"/>
                  </a:cubicBezTo>
                  <a:cubicBezTo>
                    <a:pt x="103" y="67"/>
                    <a:pt x="105" y="67"/>
                    <a:pt x="107" y="64"/>
                  </a:cubicBezTo>
                  <a:close/>
                  <a:moveTo>
                    <a:pt x="98" y="60"/>
                  </a:moveTo>
                  <a:cubicBezTo>
                    <a:pt x="96" y="58"/>
                    <a:pt x="91" y="59"/>
                    <a:pt x="91" y="59"/>
                  </a:cubicBezTo>
                  <a:cubicBezTo>
                    <a:pt x="91" y="59"/>
                    <a:pt x="92" y="63"/>
                    <a:pt x="94" y="65"/>
                  </a:cubicBezTo>
                  <a:cubicBezTo>
                    <a:pt x="96" y="67"/>
                    <a:pt x="98" y="68"/>
                    <a:pt x="99" y="66"/>
                  </a:cubicBezTo>
                  <a:cubicBezTo>
                    <a:pt x="100" y="65"/>
                    <a:pt x="100" y="62"/>
                    <a:pt x="98" y="60"/>
                  </a:cubicBezTo>
                  <a:close/>
                  <a:moveTo>
                    <a:pt x="106" y="55"/>
                  </a:moveTo>
                  <a:cubicBezTo>
                    <a:pt x="108" y="52"/>
                    <a:pt x="107" y="46"/>
                    <a:pt x="107" y="46"/>
                  </a:cubicBezTo>
                  <a:cubicBezTo>
                    <a:pt x="107" y="46"/>
                    <a:pt x="102" y="48"/>
                    <a:pt x="101" y="50"/>
                  </a:cubicBezTo>
                  <a:cubicBezTo>
                    <a:pt x="99" y="53"/>
                    <a:pt x="100" y="56"/>
                    <a:pt x="101" y="57"/>
                  </a:cubicBezTo>
                  <a:cubicBezTo>
                    <a:pt x="102" y="58"/>
                    <a:pt x="104" y="57"/>
                    <a:pt x="106" y="55"/>
                  </a:cubicBezTo>
                  <a:close/>
                  <a:moveTo>
                    <a:pt x="96" y="51"/>
                  </a:moveTo>
                  <a:cubicBezTo>
                    <a:pt x="94" y="50"/>
                    <a:pt x="90" y="51"/>
                    <a:pt x="90" y="51"/>
                  </a:cubicBezTo>
                  <a:cubicBezTo>
                    <a:pt x="90" y="51"/>
                    <a:pt x="91" y="55"/>
                    <a:pt x="93" y="57"/>
                  </a:cubicBezTo>
                  <a:cubicBezTo>
                    <a:pt x="96" y="59"/>
                    <a:pt x="98" y="59"/>
                    <a:pt x="99" y="57"/>
                  </a:cubicBezTo>
                  <a:cubicBezTo>
                    <a:pt x="100" y="56"/>
                    <a:pt x="99" y="53"/>
                    <a:pt x="96" y="51"/>
                  </a:cubicBezTo>
                  <a:close/>
                  <a:moveTo>
                    <a:pt x="104" y="45"/>
                  </a:moveTo>
                  <a:cubicBezTo>
                    <a:pt x="105" y="42"/>
                    <a:pt x="103" y="36"/>
                    <a:pt x="103" y="36"/>
                  </a:cubicBezTo>
                  <a:cubicBezTo>
                    <a:pt x="103" y="36"/>
                    <a:pt x="99" y="38"/>
                    <a:pt x="98" y="41"/>
                  </a:cubicBezTo>
                  <a:cubicBezTo>
                    <a:pt x="97" y="44"/>
                    <a:pt x="98" y="46"/>
                    <a:pt x="99" y="47"/>
                  </a:cubicBezTo>
                  <a:cubicBezTo>
                    <a:pt x="101" y="48"/>
                    <a:pt x="103" y="48"/>
                    <a:pt x="104" y="45"/>
                  </a:cubicBezTo>
                  <a:close/>
                  <a:moveTo>
                    <a:pt x="94" y="43"/>
                  </a:moveTo>
                  <a:cubicBezTo>
                    <a:pt x="91" y="41"/>
                    <a:pt x="87" y="43"/>
                    <a:pt x="87" y="43"/>
                  </a:cubicBezTo>
                  <a:cubicBezTo>
                    <a:pt x="87" y="43"/>
                    <a:pt x="89" y="47"/>
                    <a:pt x="91" y="48"/>
                  </a:cubicBezTo>
                  <a:cubicBezTo>
                    <a:pt x="94" y="50"/>
                    <a:pt x="96" y="50"/>
                    <a:pt x="97" y="48"/>
                  </a:cubicBezTo>
                  <a:cubicBezTo>
                    <a:pt x="98" y="47"/>
                    <a:pt x="97" y="44"/>
                    <a:pt x="94" y="43"/>
                  </a:cubicBezTo>
                  <a:close/>
                  <a:moveTo>
                    <a:pt x="100" y="35"/>
                  </a:moveTo>
                  <a:cubicBezTo>
                    <a:pt x="101" y="32"/>
                    <a:pt x="99" y="27"/>
                    <a:pt x="99" y="27"/>
                  </a:cubicBezTo>
                  <a:cubicBezTo>
                    <a:pt x="99" y="27"/>
                    <a:pt x="95" y="29"/>
                    <a:pt x="94" y="32"/>
                  </a:cubicBezTo>
                  <a:cubicBezTo>
                    <a:pt x="94" y="35"/>
                    <a:pt x="95" y="38"/>
                    <a:pt x="96" y="38"/>
                  </a:cubicBezTo>
                  <a:cubicBezTo>
                    <a:pt x="98" y="39"/>
                    <a:pt x="100" y="38"/>
                    <a:pt x="100" y="35"/>
                  </a:cubicBezTo>
                  <a:close/>
                  <a:moveTo>
                    <a:pt x="90" y="34"/>
                  </a:moveTo>
                  <a:cubicBezTo>
                    <a:pt x="87" y="33"/>
                    <a:pt x="83" y="35"/>
                    <a:pt x="83" y="35"/>
                  </a:cubicBezTo>
                  <a:cubicBezTo>
                    <a:pt x="84" y="35"/>
                    <a:pt x="86" y="39"/>
                    <a:pt x="88" y="40"/>
                  </a:cubicBezTo>
                  <a:cubicBezTo>
                    <a:pt x="91" y="42"/>
                    <a:pt x="93" y="41"/>
                    <a:pt x="94" y="39"/>
                  </a:cubicBezTo>
                  <a:cubicBezTo>
                    <a:pt x="94" y="38"/>
                    <a:pt x="93" y="35"/>
                    <a:pt x="90" y="34"/>
                  </a:cubicBezTo>
                  <a:close/>
                  <a:moveTo>
                    <a:pt x="96" y="26"/>
                  </a:moveTo>
                  <a:cubicBezTo>
                    <a:pt x="96" y="23"/>
                    <a:pt x="93" y="18"/>
                    <a:pt x="93" y="18"/>
                  </a:cubicBezTo>
                  <a:cubicBezTo>
                    <a:pt x="93" y="18"/>
                    <a:pt x="90" y="20"/>
                    <a:pt x="89" y="24"/>
                  </a:cubicBezTo>
                  <a:cubicBezTo>
                    <a:pt x="89" y="27"/>
                    <a:pt x="90" y="29"/>
                    <a:pt x="92" y="30"/>
                  </a:cubicBezTo>
                  <a:cubicBezTo>
                    <a:pt x="94" y="30"/>
                    <a:pt x="95" y="29"/>
                    <a:pt x="96" y="26"/>
                  </a:cubicBezTo>
                  <a:close/>
                  <a:moveTo>
                    <a:pt x="86" y="26"/>
                  </a:moveTo>
                  <a:cubicBezTo>
                    <a:pt x="82" y="25"/>
                    <a:pt x="79" y="28"/>
                    <a:pt x="79" y="28"/>
                  </a:cubicBezTo>
                  <a:cubicBezTo>
                    <a:pt x="79" y="28"/>
                    <a:pt x="82" y="31"/>
                    <a:pt x="85" y="32"/>
                  </a:cubicBezTo>
                  <a:cubicBezTo>
                    <a:pt x="87" y="33"/>
                    <a:pt x="89" y="33"/>
                    <a:pt x="90" y="31"/>
                  </a:cubicBezTo>
                  <a:cubicBezTo>
                    <a:pt x="90" y="29"/>
                    <a:pt x="89" y="27"/>
                    <a:pt x="86" y="26"/>
                  </a:cubicBezTo>
                  <a:close/>
                  <a:moveTo>
                    <a:pt x="90" y="17"/>
                  </a:moveTo>
                  <a:cubicBezTo>
                    <a:pt x="90" y="14"/>
                    <a:pt x="86" y="9"/>
                    <a:pt x="86" y="9"/>
                  </a:cubicBezTo>
                  <a:cubicBezTo>
                    <a:pt x="86" y="9"/>
                    <a:pt x="83" y="12"/>
                    <a:pt x="83" y="15"/>
                  </a:cubicBezTo>
                  <a:cubicBezTo>
                    <a:pt x="83" y="19"/>
                    <a:pt x="85" y="21"/>
                    <a:pt x="86" y="21"/>
                  </a:cubicBezTo>
                  <a:cubicBezTo>
                    <a:pt x="88" y="22"/>
                    <a:pt x="90" y="21"/>
                    <a:pt x="90" y="17"/>
                  </a:cubicBezTo>
                  <a:close/>
                  <a:moveTo>
                    <a:pt x="80" y="18"/>
                  </a:moveTo>
                  <a:cubicBezTo>
                    <a:pt x="76" y="18"/>
                    <a:pt x="73" y="21"/>
                    <a:pt x="73" y="21"/>
                  </a:cubicBezTo>
                  <a:cubicBezTo>
                    <a:pt x="73" y="21"/>
                    <a:pt x="76" y="24"/>
                    <a:pt x="79" y="25"/>
                  </a:cubicBezTo>
                  <a:cubicBezTo>
                    <a:pt x="83" y="25"/>
                    <a:pt x="84" y="25"/>
                    <a:pt x="84" y="23"/>
                  </a:cubicBezTo>
                  <a:cubicBezTo>
                    <a:pt x="85" y="21"/>
                    <a:pt x="83" y="19"/>
                    <a:pt x="80" y="18"/>
                  </a:cubicBezTo>
                  <a:close/>
                  <a:moveTo>
                    <a:pt x="70" y="3"/>
                  </a:moveTo>
                  <a:cubicBezTo>
                    <a:pt x="67" y="0"/>
                    <a:pt x="61" y="0"/>
                    <a:pt x="61" y="0"/>
                  </a:cubicBezTo>
                  <a:cubicBezTo>
                    <a:pt x="61" y="0"/>
                    <a:pt x="64" y="5"/>
                    <a:pt x="67" y="8"/>
                  </a:cubicBezTo>
                  <a:cubicBezTo>
                    <a:pt x="70" y="10"/>
                    <a:pt x="72" y="10"/>
                    <a:pt x="73" y="9"/>
                  </a:cubicBezTo>
                  <a:cubicBezTo>
                    <a:pt x="74" y="8"/>
                    <a:pt x="74" y="5"/>
                    <a:pt x="70" y="3"/>
                  </a:cubicBezTo>
                  <a:close/>
                  <a:moveTo>
                    <a:pt x="83" y="9"/>
                  </a:moveTo>
                  <a:cubicBezTo>
                    <a:pt x="82" y="5"/>
                    <a:pt x="77" y="1"/>
                    <a:pt x="77" y="1"/>
                  </a:cubicBezTo>
                  <a:cubicBezTo>
                    <a:pt x="77" y="1"/>
                    <a:pt x="75" y="4"/>
                    <a:pt x="75" y="8"/>
                  </a:cubicBezTo>
                  <a:cubicBezTo>
                    <a:pt x="76" y="11"/>
                    <a:pt x="78" y="13"/>
                    <a:pt x="80" y="13"/>
                  </a:cubicBezTo>
                  <a:cubicBezTo>
                    <a:pt x="82" y="14"/>
                    <a:pt x="83" y="12"/>
                    <a:pt x="83" y="9"/>
                  </a:cubicBezTo>
                  <a:close/>
                  <a:moveTo>
                    <a:pt x="72" y="11"/>
                  </a:moveTo>
                  <a:cubicBezTo>
                    <a:pt x="69" y="11"/>
                    <a:pt x="66" y="14"/>
                    <a:pt x="66" y="14"/>
                  </a:cubicBezTo>
                  <a:cubicBezTo>
                    <a:pt x="66" y="14"/>
                    <a:pt x="70" y="17"/>
                    <a:pt x="73" y="18"/>
                  </a:cubicBezTo>
                  <a:cubicBezTo>
                    <a:pt x="76" y="18"/>
                    <a:pt x="78" y="17"/>
                    <a:pt x="78" y="15"/>
                  </a:cubicBezTo>
                  <a:cubicBezTo>
                    <a:pt x="78" y="13"/>
                    <a:pt x="76" y="11"/>
                    <a:pt x="72" y="11"/>
                  </a:cubicBezTo>
                  <a:close/>
                  <a:moveTo>
                    <a:pt x="94" y="96"/>
                  </a:moveTo>
                  <a:cubicBezTo>
                    <a:pt x="92" y="93"/>
                    <a:pt x="88" y="91"/>
                    <a:pt x="88" y="91"/>
                  </a:cubicBezTo>
                  <a:cubicBezTo>
                    <a:pt x="88" y="91"/>
                    <a:pt x="87" y="96"/>
                    <a:pt x="88" y="98"/>
                  </a:cubicBezTo>
                  <a:cubicBezTo>
                    <a:pt x="89" y="101"/>
                    <a:pt x="91" y="102"/>
                    <a:pt x="92" y="101"/>
                  </a:cubicBezTo>
                  <a:cubicBezTo>
                    <a:pt x="94" y="101"/>
                    <a:pt x="95" y="98"/>
                    <a:pt x="94" y="96"/>
                  </a:cubicBezTo>
                  <a:close/>
                  <a:moveTo>
                    <a:pt x="90" y="104"/>
                  </a:moveTo>
                  <a:cubicBezTo>
                    <a:pt x="89" y="101"/>
                    <a:pt x="85" y="99"/>
                    <a:pt x="85" y="99"/>
                  </a:cubicBezTo>
                  <a:cubicBezTo>
                    <a:pt x="85" y="99"/>
                    <a:pt x="84" y="103"/>
                    <a:pt x="84" y="106"/>
                  </a:cubicBezTo>
                  <a:cubicBezTo>
                    <a:pt x="85" y="109"/>
                    <a:pt x="87" y="110"/>
                    <a:pt x="88" y="110"/>
                  </a:cubicBezTo>
                  <a:cubicBezTo>
                    <a:pt x="90" y="109"/>
                    <a:pt x="91" y="107"/>
                    <a:pt x="90" y="104"/>
                  </a:cubicBezTo>
                  <a:close/>
                  <a:moveTo>
                    <a:pt x="86" y="112"/>
                  </a:moveTo>
                  <a:cubicBezTo>
                    <a:pt x="85" y="109"/>
                    <a:pt x="82" y="106"/>
                    <a:pt x="82" y="106"/>
                  </a:cubicBezTo>
                  <a:cubicBezTo>
                    <a:pt x="82" y="106"/>
                    <a:pt x="80" y="110"/>
                    <a:pt x="80" y="113"/>
                  </a:cubicBezTo>
                  <a:cubicBezTo>
                    <a:pt x="80" y="116"/>
                    <a:pt x="82" y="118"/>
                    <a:pt x="83" y="117"/>
                  </a:cubicBezTo>
                  <a:cubicBezTo>
                    <a:pt x="85" y="117"/>
                    <a:pt x="86" y="115"/>
                    <a:pt x="86" y="112"/>
                  </a:cubicBezTo>
                  <a:close/>
                  <a:moveTo>
                    <a:pt x="81" y="119"/>
                  </a:moveTo>
                  <a:cubicBezTo>
                    <a:pt x="81" y="116"/>
                    <a:pt x="77" y="113"/>
                    <a:pt x="77" y="113"/>
                  </a:cubicBezTo>
                  <a:cubicBezTo>
                    <a:pt x="77" y="113"/>
                    <a:pt x="75" y="117"/>
                    <a:pt x="75" y="120"/>
                  </a:cubicBezTo>
                  <a:cubicBezTo>
                    <a:pt x="75" y="123"/>
                    <a:pt x="76" y="125"/>
                    <a:pt x="78" y="124"/>
                  </a:cubicBezTo>
                  <a:cubicBezTo>
                    <a:pt x="80" y="124"/>
                    <a:pt x="81" y="122"/>
                    <a:pt x="81" y="119"/>
                  </a:cubicBezTo>
                  <a:close/>
                  <a:moveTo>
                    <a:pt x="75" y="126"/>
                  </a:moveTo>
                  <a:cubicBezTo>
                    <a:pt x="75" y="123"/>
                    <a:pt x="72" y="120"/>
                    <a:pt x="72" y="120"/>
                  </a:cubicBezTo>
                  <a:cubicBezTo>
                    <a:pt x="72" y="120"/>
                    <a:pt x="69" y="123"/>
                    <a:pt x="69" y="126"/>
                  </a:cubicBezTo>
                  <a:cubicBezTo>
                    <a:pt x="69" y="129"/>
                    <a:pt x="70" y="131"/>
                    <a:pt x="71" y="131"/>
                  </a:cubicBezTo>
                  <a:cubicBezTo>
                    <a:pt x="73" y="131"/>
                    <a:pt x="75" y="129"/>
                    <a:pt x="75" y="126"/>
                  </a:cubicBezTo>
                  <a:close/>
                  <a:moveTo>
                    <a:pt x="68" y="132"/>
                  </a:moveTo>
                  <a:cubicBezTo>
                    <a:pt x="69" y="129"/>
                    <a:pt x="66" y="125"/>
                    <a:pt x="66" y="125"/>
                  </a:cubicBezTo>
                  <a:cubicBezTo>
                    <a:pt x="66" y="126"/>
                    <a:pt x="63" y="128"/>
                    <a:pt x="62" y="131"/>
                  </a:cubicBezTo>
                  <a:cubicBezTo>
                    <a:pt x="62" y="134"/>
                    <a:pt x="63" y="136"/>
                    <a:pt x="64" y="136"/>
                  </a:cubicBezTo>
                  <a:cubicBezTo>
                    <a:pt x="66" y="137"/>
                    <a:pt x="68" y="135"/>
                    <a:pt x="68" y="132"/>
                  </a:cubicBezTo>
                  <a:close/>
                  <a:moveTo>
                    <a:pt x="61" y="137"/>
                  </a:moveTo>
                  <a:cubicBezTo>
                    <a:pt x="62" y="134"/>
                    <a:pt x="60" y="131"/>
                    <a:pt x="60" y="131"/>
                  </a:cubicBezTo>
                  <a:cubicBezTo>
                    <a:pt x="60" y="131"/>
                    <a:pt x="56" y="133"/>
                    <a:pt x="55" y="136"/>
                  </a:cubicBezTo>
                  <a:cubicBezTo>
                    <a:pt x="54" y="139"/>
                    <a:pt x="55" y="141"/>
                    <a:pt x="56" y="141"/>
                  </a:cubicBezTo>
                  <a:cubicBezTo>
                    <a:pt x="58" y="142"/>
                    <a:pt x="60" y="140"/>
                    <a:pt x="61" y="137"/>
                  </a:cubicBezTo>
                  <a:close/>
                  <a:moveTo>
                    <a:pt x="53" y="142"/>
                  </a:moveTo>
                  <a:cubicBezTo>
                    <a:pt x="54" y="139"/>
                    <a:pt x="52" y="135"/>
                    <a:pt x="52" y="135"/>
                  </a:cubicBezTo>
                  <a:cubicBezTo>
                    <a:pt x="52" y="135"/>
                    <a:pt x="49" y="137"/>
                    <a:pt x="47" y="140"/>
                  </a:cubicBezTo>
                  <a:cubicBezTo>
                    <a:pt x="46" y="143"/>
                    <a:pt x="46" y="145"/>
                    <a:pt x="48" y="145"/>
                  </a:cubicBezTo>
                  <a:cubicBezTo>
                    <a:pt x="50" y="146"/>
                    <a:pt x="52" y="145"/>
                    <a:pt x="53" y="142"/>
                  </a:cubicBezTo>
                  <a:close/>
                  <a:moveTo>
                    <a:pt x="45" y="145"/>
                  </a:moveTo>
                  <a:cubicBezTo>
                    <a:pt x="46" y="142"/>
                    <a:pt x="45" y="138"/>
                    <a:pt x="45" y="138"/>
                  </a:cubicBezTo>
                  <a:cubicBezTo>
                    <a:pt x="45" y="138"/>
                    <a:pt x="40" y="140"/>
                    <a:pt x="39" y="143"/>
                  </a:cubicBezTo>
                  <a:cubicBezTo>
                    <a:pt x="37" y="145"/>
                    <a:pt x="37" y="147"/>
                    <a:pt x="39" y="148"/>
                  </a:cubicBezTo>
                  <a:cubicBezTo>
                    <a:pt x="41" y="149"/>
                    <a:pt x="43" y="148"/>
                    <a:pt x="45" y="145"/>
                  </a:cubicBezTo>
                  <a:close/>
                  <a:moveTo>
                    <a:pt x="35" y="148"/>
                  </a:moveTo>
                  <a:cubicBezTo>
                    <a:pt x="37" y="145"/>
                    <a:pt x="36" y="141"/>
                    <a:pt x="36" y="141"/>
                  </a:cubicBezTo>
                  <a:cubicBezTo>
                    <a:pt x="36" y="141"/>
                    <a:pt x="32" y="142"/>
                    <a:pt x="30" y="144"/>
                  </a:cubicBezTo>
                  <a:cubicBezTo>
                    <a:pt x="28" y="147"/>
                    <a:pt x="28" y="149"/>
                    <a:pt x="29" y="150"/>
                  </a:cubicBezTo>
                  <a:cubicBezTo>
                    <a:pt x="31" y="151"/>
                    <a:pt x="33" y="150"/>
                    <a:pt x="35" y="148"/>
                  </a:cubicBezTo>
                  <a:close/>
                  <a:moveTo>
                    <a:pt x="100" y="103"/>
                  </a:moveTo>
                  <a:cubicBezTo>
                    <a:pt x="103" y="102"/>
                    <a:pt x="105" y="97"/>
                    <a:pt x="105" y="97"/>
                  </a:cubicBezTo>
                  <a:cubicBezTo>
                    <a:pt x="105" y="97"/>
                    <a:pt x="101" y="95"/>
                    <a:pt x="98" y="97"/>
                  </a:cubicBezTo>
                  <a:cubicBezTo>
                    <a:pt x="95" y="99"/>
                    <a:pt x="94" y="101"/>
                    <a:pt x="95" y="102"/>
                  </a:cubicBezTo>
                  <a:cubicBezTo>
                    <a:pt x="95" y="104"/>
                    <a:pt x="97" y="105"/>
                    <a:pt x="100" y="103"/>
                  </a:cubicBezTo>
                  <a:close/>
                  <a:moveTo>
                    <a:pt x="96" y="112"/>
                  </a:moveTo>
                  <a:cubicBezTo>
                    <a:pt x="99" y="111"/>
                    <a:pt x="101" y="106"/>
                    <a:pt x="101" y="106"/>
                  </a:cubicBezTo>
                  <a:cubicBezTo>
                    <a:pt x="101" y="106"/>
                    <a:pt x="97" y="105"/>
                    <a:pt x="94" y="106"/>
                  </a:cubicBezTo>
                  <a:cubicBezTo>
                    <a:pt x="91" y="107"/>
                    <a:pt x="90" y="109"/>
                    <a:pt x="90" y="111"/>
                  </a:cubicBezTo>
                  <a:cubicBezTo>
                    <a:pt x="91" y="113"/>
                    <a:pt x="93" y="113"/>
                    <a:pt x="96" y="112"/>
                  </a:cubicBezTo>
                  <a:close/>
                  <a:moveTo>
                    <a:pt x="90" y="121"/>
                  </a:moveTo>
                  <a:cubicBezTo>
                    <a:pt x="94" y="120"/>
                    <a:pt x="97" y="115"/>
                    <a:pt x="97" y="115"/>
                  </a:cubicBezTo>
                  <a:cubicBezTo>
                    <a:pt x="97" y="115"/>
                    <a:pt x="93" y="113"/>
                    <a:pt x="90" y="114"/>
                  </a:cubicBezTo>
                  <a:cubicBezTo>
                    <a:pt x="87" y="115"/>
                    <a:pt x="85" y="117"/>
                    <a:pt x="85" y="119"/>
                  </a:cubicBezTo>
                  <a:cubicBezTo>
                    <a:pt x="86" y="120"/>
                    <a:pt x="87" y="122"/>
                    <a:pt x="90" y="121"/>
                  </a:cubicBezTo>
                  <a:close/>
                  <a:moveTo>
                    <a:pt x="84" y="129"/>
                  </a:moveTo>
                  <a:cubicBezTo>
                    <a:pt x="88" y="128"/>
                    <a:pt x="91" y="124"/>
                    <a:pt x="91" y="124"/>
                  </a:cubicBezTo>
                  <a:cubicBezTo>
                    <a:pt x="91" y="124"/>
                    <a:pt x="87" y="121"/>
                    <a:pt x="84" y="122"/>
                  </a:cubicBezTo>
                  <a:cubicBezTo>
                    <a:pt x="81" y="123"/>
                    <a:pt x="80" y="124"/>
                    <a:pt x="80" y="126"/>
                  </a:cubicBezTo>
                  <a:cubicBezTo>
                    <a:pt x="80" y="128"/>
                    <a:pt x="81" y="129"/>
                    <a:pt x="84" y="129"/>
                  </a:cubicBezTo>
                  <a:close/>
                  <a:moveTo>
                    <a:pt x="77" y="136"/>
                  </a:moveTo>
                  <a:cubicBezTo>
                    <a:pt x="81" y="136"/>
                    <a:pt x="85" y="132"/>
                    <a:pt x="85" y="132"/>
                  </a:cubicBezTo>
                  <a:cubicBezTo>
                    <a:pt x="85" y="132"/>
                    <a:pt x="81" y="129"/>
                    <a:pt x="78" y="129"/>
                  </a:cubicBezTo>
                  <a:cubicBezTo>
                    <a:pt x="75" y="129"/>
                    <a:pt x="73" y="131"/>
                    <a:pt x="73" y="133"/>
                  </a:cubicBezTo>
                  <a:cubicBezTo>
                    <a:pt x="73" y="134"/>
                    <a:pt x="74" y="136"/>
                    <a:pt x="77" y="136"/>
                  </a:cubicBezTo>
                  <a:close/>
                  <a:moveTo>
                    <a:pt x="70" y="142"/>
                  </a:moveTo>
                  <a:cubicBezTo>
                    <a:pt x="73" y="142"/>
                    <a:pt x="77" y="139"/>
                    <a:pt x="77" y="139"/>
                  </a:cubicBezTo>
                  <a:cubicBezTo>
                    <a:pt x="77" y="139"/>
                    <a:pt x="74" y="136"/>
                    <a:pt x="71" y="136"/>
                  </a:cubicBezTo>
                  <a:cubicBezTo>
                    <a:pt x="68" y="135"/>
                    <a:pt x="66" y="137"/>
                    <a:pt x="66" y="138"/>
                  </a:cubicBezTo>
                  <a:cubicBezTo>
                    <a:pt x="65" y="140"/>
                    <a:pt x="66" y="142"/>
                    <a:pt x="70" y="142"/>
                  </a:cubicBezTo>
                  <a:close/>
                  <a:moveTo>
                    <a:pt x="61" y="147"/>
                  </a:moveTo>
                  <a:cubicBezTo>
                    <a:pt x="65" y="148"/>
                    <a:pt x="69" y="145"/>
                    <a:pt x="69" y="145"/>
                  </a:cubicBezTo>
                  <a:cubicBezTo>
                    <a:pt x="69" y="145"/>
                    <a:pt x="67" y="142"/>
                    <a:pt x="64" y="141"/>
                  </a:cubicBezTo>
                  <a:cubicBezTo>
                    <a:pt x="60" y="141"/>
                    <a:pt x="58" y="142"/>
                    <a:pt x="58" y="143"/>
                  </a:cubicBezTo>
                  <a:cubicBezTo>
                    <a:pt x="57" y="145"/>
                    <a:pt x="58" y="147"/>
                    <a:pt x="61" y="147"/>
                  </a:cubicBezTo>
                  <a:close/>
                  <a:moveTo>
                    <a:pt x="52" y="152"/>
                  </a:moveTo>
                  <a:cubicBezTo>
                    <a:pt x="55" y="153"/>
                    <a:pt x="60" y="150"/>
                    <a:pt x="60" y="150"/>
                  </a:cubicBezTo>
                  <a:cubicBezTo>
                    <a:pt x="60" y="150"/>
                    <a:pt x="58" y="147"/>
                    <a:pt x="55" y="146"/>
                  </a:cubicBezTo>
                  <a:cubicBezTo>
                    <a:pt x="52" y="145"/>
                    <a:pt x="50" y="146"/>
                    <a:pt x="49" y="147"/>
                  </a:cubicBezTo>
                  <a:cubicBezTo>
                    <a:pt x="48" y="149"/>
                    <a:pt x="49" y="151"/>
                    <a:pt x="52" y="152"/>
                  </a:cubicBezTo>
                  <a:close/>
                  <a:moveTo>
                    <a:pt x="42" y="155"/>
                  </a:moveTo>
                  <a:cubicBezTo>
                    <a:pt x="45" y="156"/>
                    <a:pt x="51" y="155"/>
                    <a:pt x="51" y="155"/>
                  </a:cubicBezTo>
                  <a:cubicBezTo>
                    <a:pt x="51" y="155"/>
                    <a:pt x="49" y="151"/>
                    <a:pt x="46" y="150"/>
                  </a:cubicBezTo>
                  <a:cubicBezTo>
                    <a:pt x="43" y="148"/>
                    <a:pt x="41" y="149"/>
                    <a:pt x="40" y="150"/>
                  </a:cubicBezTo>
                  <a:cubicBezTo>
                    <a:pt x="38" y="152"/>
                    <a:pt x="39" y="154"/>
                    <a:pt x="42" y="155"/>
                  </a:cubicBezTo>
                  <a:close/>
                  <a:moveTo>
                    <a:pt x="32" y="157"/>
                  </a:moveTo>
                  <a:cubicBezTo>
                    <a:pt x="35" y="159"/>
                    <a:pt x="41" y="158"/>
                    <a:pt x="41" y="158"/>
                  </a:cubicBezTo>
                  <a:cubicBezTo>
                    <a:pt x="41" y="158"/>
                    <a:pt x="39" y="154"/>
                    <a:pt x="36" y="152"/>
                  </a:cubicBezTo>
                  <a:cubicBezTo>
                    <a:pt x="33" y="151"/>
                    <a:pt x="31" y="151"/>
                    <a:pt x="30" y="152"/>
                  </a:cubicBezTo>
                  <a:cubicBezTo>
                    <a:pt x="28" y="153"/>
                    <a:pt x="29" y="155"/>
                    <a:pt x="32" y="157"/>
                  </a:cubicBezTo>
                  <a:close/>
                  <a:moveTo>
                    <a:pt x="27" y="148"/>
                  </a:moveTo>
                  <a:cubicBezTo>
                    <a:pt x="28" y="146"/>
                    <a:pt x="28" y="142"/>
                    <a:pt x="28" y="142"/>
                  </a:cubicBezTo>
                  <a:cubicBezTo>
                    <a:pt x="28" y="142"/>
                    <a:pt x="23" y="143"/>
                    <a:pt x="20" y="145"/>
                  </a:cubicBezTo>
                  <a:cubicBezTo>
                    <a:pt x="20" y="145"/>
                    <a:pt x="20" y="146"/>
                    <a:pt x="19" y="146"/>
                  </a:cubicBezTo>
                  <a:cubicBezTo>
                    <a:pt x="17" y="148"/>
                    <a:pt x="15" y="150"/>
                    <a:pt x="10" y="150"/>
                  </a:cubicBezTo>
                  <a:cubicBezTo>
                    <a:pt x="8" y="149"/>
                    <a:pt x="6" y="149"/>
                    <a:pt x="3" y="148"/>
                  </a:cubicBezTo>
                  <a:cubicBezTo>
                    <a:pt x="1" y="148"/>
                    <a:pt x="1" y="149"/>
                    <a:pt x="1" y="149"/>
                  </a:cubicBezTo>
                  <a:cubicBezTo>
                    <a:pt x="1" y="149"/>
                    <a:pt x="0" y="150"/>
                    <a:pt x="3" y="151"/>
                  </a:cubicBezTo>
                  <a:cubicBezTo>
                    <a:pt x="5" y="151"/>
                    <a:pt x="7" y="151"/>
                    <a:pt x="10" y="152"/>
                  </a:cubicBezTo>
                  <a:cubicBezTo>
                    <a:pt x="15" y="152"/>
                    <a:pt x="17" y="155"/>
                    <a:pt x="19" y="157"/>
                  </a:cubicBezTo>
                  <a:cubicBezTo>
                    <a:pt x="20" y="157"/>
                    <a:pt x="20" y="157"/>
                    <a:pt x="21" y="158"/>
                  </a:cubicBezTo>
                  <a:cubicBezTo>
                    <a:pt x="24" y="160"/>
                    <a:pt x="30" y="160"/>
                    <a:pt x="30" y="160"/>
                  </a:cubicBezTo>
                  <a:cubicBezTo>
                    <a:pt x="30" y="160"/>
                    <a:pt x="29" y="156"/>
                    <a:pt x="27" y="154"/>
                  </a:cubicBezTo>
                  <a:cubicBezTo>
                    <a:pt x="26" y="153"/>
                    <a:pt x="25" y="152"/>
                    <a:pt x="24" y="152"/>
                  </a:cubicBezTo>
                  <a:cubicBezTo>
                    <a:pt x="23" y="152"/>
                    <a:pt x="22" y="152"/>
                    <a:pt x="21" y="152"/>
                  </a:cubicBezTo>
                  <a:cubicBezTo>
                    <a:pt x="20" y="152"/>
                    <a:pt x="19" y="151"/>
                    <a:pt x="19" y="151"/>
                  </a:cubicBezTo>
                  <a:cubicBezTo>
                    <a:pt x="19" y="151"/>
                    <a:pt x="20" y="150"/>
                    <a:pt x="21" y="150"/>
                  </a:cubicBezTo>
                  <a:cubicBezTo>
                    <a:pt x="22" y="150"/>
                    <a:pt x="23" y="150"/>
                    <a:pt x="24" y="150"/>
                  </a:cubicBezTo>
                  <a:cubicBezTo>
                    <a:pt x="25" y="150"/>
                    <a:pt x="26" y="149"/>
                    <a:pt x="27" y="148"/>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96" name="组合 95"/>
          <p:cNvGrpSpPr/>
          <p:nvPr>
            <p:custDataLst>
              <p:tags r:id="rId33"/>
            </p:custDataLst>
          </p:nvPr>
        </p:nvGrpSpPr>
        <p:grpSpPr>
          <a:xfrm>
            <a:off x="9290485" y="2742869"/>
            <a:ext cx="1625696" cy="3790646"/>
            <a:chOff x="9799320" y="3391406"/>
            <a:chExt cx="1483050" cy="3458039"/>
          </a:xfrm>
        </p:grpSpPr>
        <p:sp>
          <p:nvSpPr>
            <p:cNvPr id="91" name="Freeform 74"/>
            <p:cNvSpPr/>
            <p:nvPr>
              <p:custDataLst>
                <p:tags r:id="rId34"/>
              </p:custDataLst>
            </p:nvPr>
          </p:nvSpPr>
          <p:spPr bwMode="auto">
            <a:xfrm>
              <a:off x="9997694" y="3537352"/>
              <a:ext cx="498281" cy="1337104"/>
            </a:xfrm>
            <a:custGeom>
              <a:avLst/>
              <a:gdLst>
                <a:gd name="T0" fmla="*/ 67 w 163"/>
                <a:gd name="T1" fmla="*/ 409 h 437"/>
                <a:gd name="T2" fmla="*/ 161 w 163"/>
                <a:gd name="T3" fmla="*/ 57 h 437"/>
                <a:gd name="T4" fmla="*/ 163 w 163"/>
                <a:gd name="T5" fmla="*/ 0 h 437"/>
                <a:gd name="T6" fmla="*/ 28 w 163"/>
                <a:gd name="T7" fmla="*/ 211 h 437"/>
                <a:gd name="T8" fmla="*/ 28 w 163"/>
                <a:gd name="T9" fmla="*/ 208 h 437"/>
                <a:gd name="T10" fmla="*/ 40 w 163"/>
                <a:gd name="T11" fmla="*/ 424 h 437"/>
                <a:gd name="T12" fmla="*/ 72 w 163"/>
                <a:gd name="T13" fmla="*/ 423 h 437"/>
                <a:gd name="T14" fmla="*/ 110 w 163"/>
                <a:gd name="T15" fmla="*/ 357 h 437"/>
                <a:gd name="T16" fmla="*/ 67 w 163"/>
                <a:gd name="T17" fmla="*/ 409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3" h="437">
                  <a:moveTo>
                    <a:pt x="67" y="409"/>
                  </a:moveTo>
                  <a:cubicBezTo>
                    <a:pt x="20" y="437"/>
                    <a:pt x="96" y="63"/>
                    <a:pt x="161" y="57"/>
                  </a:cubicBezTo>
                  <a:cubicBezTo>
                    <a:pt x="163" y="0"/>
                    <a:pt x="163" y="0"/>
                    <a:pt x="163" y="0"/>
                  </a:cubicBezTo>
                  <a:cubicBezTo>
                    <a:pt x="163" y="0"/>
                    <a:pt x="50" y="56"/>
                    <a:pt x="28" y="211"/>
                  </a:cubicBezTo>
                  <a:cubicBezTo>
                    <a:pt x="28" y="208"/>
                    <a:pt x="28" y="208"/>
                    <a:pt x="28" y="208"/>
                  </a:cubicBezTo>
                  <a:cubicBezTo>
                    <a:pt x="28" y="208"/>
                    <a:pt x="0" y="420"/>
                    <a:pt x="40" y="424"/>
                  </a:cubicBezTo>
                  <a:cubicBezTo>
                    <a:pt x="61" y="426"/>
                    <a:pt x="69" y="425"/>
                    <a:pt x="72" y="423"/>
                  </a:cubicBezTo>
                  <a:cubicBezTo>
                    <a:pt x="84" y="417"/>
                    <a:pt x="97" y="391"/>
                    <a:pt x="110" y="357"/>
                  </a:cubicBezTo>
                  <a:cubicBezTo>
                    <a:pt x="98" y="380"/>
                    <a:pt x="84" y="399"/>
                    <a:pt x="67" y="409"/>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nvGrpSpPr>
            <p:cNvPr id="92" name="组合 91"/>
            <p:cNvGrpSpPr/>
            <p:nvPr/>
          </p:nvGrpSpPr>
          <p:grpSpPr>
            <a:xfrm>
              <a:off x="9799320" y="3391406"/>
              <a:ext cx="1483050" cy="3458039"/>
              <a:chOff x="7332662" y="3203575"/>
              <a:chExt cx="1597025" cy="3723795"/>
            </a:xfrm>
          </p:grpSpPr>
          <p:sp>
            <p:nvSpPr>
              <p:cNvPr id="93" name="Freeform 65"/>
              <p:cNvSpPr/>
              <p:nvPr>
                <p:custDataLst>
                  <p:tags r:id="rId35"/>
                </p:custDataLst>
              </p:nvPr>
            </p:nvSpPr>
            <p:spPr bwMode="auto">
              <a:xfrm>
                <a:off x="7381875" y="3295650"/>
                <a:ext cx="1155700" cy="2165350"/>
              </a:xfrm>
              <a:custGeom>
                <a:avLst/>
                <a:gdLst>
                  <a:gd name="T0" fmla="*/ 350 w 350"/>
                  <a:gd name="T1" fmla="*/ 171 h 657"/>
                  <a:gd name="T2" fmla="*/ 350 w 350"/>
                  <a:gd name="T3" fmla="*/ 0 h 657"/>
                  <a:gd name="T4" fmla="*/ 334 w 350"/>
                  <a:gd name="T5" fmla="*/ 0 h 657"/>
                  <a:gd name="T6" fmla="*/ 320 w 350"/>
                  <a:gd name="T7" fmla="*/ 84 h 657"/>
                  <a:gd name="T8" fmla="*/ 217 w 350"/>
                  <a:gd name="T9" fmla="*/ 291 h 657"/>
                  <a:gd name="T10" fmla="*/ 147 w 350"/>
                  <a:gd name="T11" fmla="*/ 159 h 657"/>
                  <a:gd name="T12" fmla="*/ 59 w 350"/>
                  <a:gd name="T13" fmla="*/ 116 h 657"/>
                  <a:gd name="T14" fmla="*/ 0 w 350"/>
                  <a:gd name="T15" fmla="*/ 46 h 657"/>
                  <a:gd name="T16" fmla="*/ 3 w 350"/>
                  <a:gd name="T17" fmla="*/ 60 h 657"/>
                  <a:gd name="T18" fmla="*/ 16 w 350"/>
                  <a:gd name="T19" fmla="*/ 88 h 657"/>
                  <a:gd name="T20" fmla="*/ 82 w 350"/>
                  <a:gd name="T21" fmla="*/ 229 h 657"/>
                  <a:gd name="T22" fmla="*/ 147 w 350"/>
                  <a:gd name="T23" fmla="*/ 334 h 657"/>
                  <a:gd name="T24" fmla="*/ 142 w 350"/>
                  <a:gd name="T25" fmla="*/ 657 h 657"/>
                  <a:gd name="T26" fmla="*/ 220 w 350"/>
                  <a:gd name="T27" fmla="*/ 657 h 657"/>
                  <a:gd name="T28" fmla="*/ 268 w 350"/>
                  <a:gd name="T29" fmla="*/ 657 h 657"/>
                  <a:gd name="T30" fmla="*/ 291 w 350"/>
                  <a:gd name="T31" fmla="*/ 657 h 657"/>
                  <a:gd name="T32" fmla="*/ 350 w 350"/>
                  <a:gd name="T33" fmla="*/ 171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0" h="657">
                    <a:moveTo>
                      <a:pt x="350" y="171"/>
                    </a:moveTo>
                    <a:cubicBezTo>
                      <a:pt x="350" y="106"/>
                      <a:pt x="350" y="24"/>
                      <a:pt x="350" y="0"/>
                    </a:cubicBezTo>
                    <a:cubicBezTo>
                      <a:pt x="334" y="0"/>
                      <a:pt x="334" y="0"/>
                      <a:pt x="334" y="0"/>
                    </a:cubicBezTo>
                    <a:cubicBezTo>
                      <a:pt x="321" y="11"/>
                      <a:pt x="315" y="36"/>
                      <a:pt x="320" y="84"/>
                    </a:cubicBezTo>
                    <a:cubicBezTo>
                      <a:pt x="339" y="272"/>
                      <a:pt x="217" y="291"/>
                      <a:pt x="217" y="291"/>
                    </a:cubicBezTo>
                    <a:cubicBezTo>
                      <a:pt x="220" y="237"/>
                      <a:pt x="185" y="189"/>
                      <a:pt x="147" y="159"/>
                    </a:cubicBezTo>
                    <a:cubicBezTo>
                      <a:pt x="110" y="130"/>
                      <a:pt x="94" y="202"/>
                      <a:pt x="59" y="116"/>
                    </a:cubicBezTo>
                    <a:cubicBezTo>
                      <a:pt x="41" y="73"/>
                      <a:pt x="18" y="54"/>
                      <a:pt x="0" y="46"/>
                    </a:cubicBezTo>
                    <a:cubicBezTo>
                      <a:pt x="0" y="51"/>
                      <a:pt x="1" y="56"/>
                      <a:pt x="3" y="60"/>
                    </a:cubicBezTo>
                    <a:cubicBezTo>
                      <a:pt x="16" y="88"/>
                      <a:pt x="16" y="88"/>
                      <a:pt x="16" y="88"/>
                    </a:cubicBezTo>
                    <a:cubicBezTo>
                      <a:pt x="82" y="229"/>
                      <a:pt x="82" y="229"/>
                      <a:pt x="82" y="229"/>
                    </a:cubicBezTo>
                    <a:cubicBezTo>
                      <a:pt x="109" y="250"/>
                      <a:pt x="141" y="284"/>
                      <a:pt x="147" y="334"/>
                    </a:cubicBezTo>
                    <a:cubicBezTo>
                      <a:pt x="156" y="401"/>
                      <a:pt x="147" y="574"/>
                      <a:pt x="142" y="657"/>
                    </a:cubicBezTo>
                    <a:cubicBezTo>
                      <a:pt x="220" y="657"/>
                      <a:pt x="220" y="657"/>
                      <a:pt x="220" y="657"/>
                    </a:cubicBezTo>
                    <a:cubicBezTo>
                      <a:pt x="268" y="657"/>
                      <a:pt x="268" y="657"/>
                      <a:pt x="268" y="657"/>
                    </a:cubicBezTo>
                    <a:cubicBezTo>
                      <a:pt x="291" y="657"/>
                      <a:pt x="291" y="657"/>
                      <a:pt x="291" y="657"/>
                    </a:cubicBezTo>
                    <a:cubicBezTo>
                      <a:pt x="285" y="567"/>
                      <a:pt x="276" y="289"/>
                      <a:pt x="350" y="171"/>
                    </a:cubicBezTo>
                    <a:close/>
                  </a:path>
                </a:pathLst>
              </a:custGeom>
              <a:solidFill>
                <a:srgbClr val="E6987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4" name="Freeform 66"/>
              <p:cNvSpPr/>
              <p:nvPr>
                <p:custDataLst>
                  <p:tags r:id="rId36"/>
                </p:custDataLst>
              </p:nvPr>
            </p:nvSpPr>
            <p:spPr bwMode="auto">
              <a:xfrm>
                <a:off x="8293100" y="3859213"/>
                <a:ext cx="274637" cy="1601788"/>
              </a:xfrm>
              <a:custGeom>
                <a:avLst/>
                <a:gdLst>
                  <a:gd name="T0" fmla="*/ 62 w 83"/>
                  <a:gd name="T1" fmla="*/ 95 h 486"/>
                  <a:gd name="T2" fmla="*/ 74 w 83"/>
                  <a:gd name="T3" fmla="*/ 63 h 486"/>
                  <a:gd name="T4" fmla="*/ 74 w 83"/>
                  <a:gd name="T5" fmla="*/ 0 h 486"/>
                  <a:gd name="T6" fmla="*/ 15 w 83"/>
                  <a:gd name="T7" fmla="*/ 486 h 486"/>
                  <a:gd name="T8" fmla="*/ 78 w 83"/>
                  <a:gd name="T9" fmla="*/ 486 h 486"/>
                  <a:gd name="T10" fmla="*/ 63 w 83"/>
                  <a:gd name="T11" fmla="*/ 310 h 486"/>
                  <a:gd name="T12" fmla="*/ 60 w 83"/>
                  <a:gd name="T13" fmla="*/ 103 h 486"/>
                  <a:gd name="T14" fmla="*/ 62 w 83"/>
                  <a:gd name="T15" fmla="*/ 95 h 4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486">
                    <a:moveTo>
                      <a:pt x="62" y="95"/>
                    </a:moveTo>
                    <a:cubicBezTo>
                      <a:pt x="69" y="87"/>
                      <a:pt x="74" y="76"/>
                      <a:pt x="74" y="63"/>
                    </a:cubicBezTo>
                    <a:cubicBezTo>
                      <a:pt x="74" y="48"/>
                      <a:pt x="74" y="25"/>
                      <a:pt x="74" y="0"/>
                    </a:cubicBezTo>
                    <a:cubicBezTo>
                      <a:pt x="0" y="118"/>
                      <a:pt x="9" y="396"/>
                      <a:pt x="15" y="486"/>
                    </a:cubicBezTo>
                    <a:cubicBezTo>
                      <a:pt x="78" y="486"/>
                      <a:pt x="78" y="486"/>
                      <a:pt x="78" y="486"/>
                    </a:cubicBezTo>
                    <a:cubicBezTo>
                      <a:pt x="78" y="486"/>
                      <a:pt x="83" y="452"/>
                      <a:pt x="63" y="310"/>
                    </a:cubicBezTo>
                    <a:cubicBezTo>
                      <a:pt x="42" y="168"/>
                      <a:pt x="51" y="127"/>
                      <a:pt x="60" y="103"/>
                    </a:cubicBezTo>
                    <a:cubicBezTo>
                      <a:pt x="61" y="100"/>
                      <a:pt x="62" y="98"/>
                      <a:pt x="62" y="95"/>
                    </a:cubicBezTo>
                    <a:close/>
                  </a:path>
                </a:pathLst>
              </a:custGeom>
              <a:solidFill>
                <a:srgbClr val="E18A6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5" name="Freeform 67"/>
              <p:cNvSpPr/>
              <p:nvPr>
                <p:custDataLst>
                  <p:tags r:id="rId37"/>
                </p:custDataLst>
              </p:nvPr>
            </p:nvSpPr>
            <p:spPr bwMode="auto">
              <a:xfrm>
                <a:off x="7669888" y="4051300"/>
                <a:ext cx="250825" cy="1409700"/>
              </a:xfrm>
              <a:custGeom>
                <a:avLst/>
                <a:gdLst>
                  <a:gd name="T0" fmla="*/ 67 w 76"/>
                  <a:gd name="T1" fmla="*/ 105 h 428"/>
                  <a:gd name="T2" fmla="*/ 2 w 76"/>
                  <a:gd name="T3" fmla="*/ 0 h 428"/>
                  <a:gd name="T4" fmla="*/ 23 w 76"/>
                  <a:gd name="T5" fmla="*/ 45 h 428"/>
                  <a:gd name="T6" fmla="*/ 20 w 76"/>
                  <a:gd name="T7" fmla="*/ 252 h 428"/>
                  <a:gd name="T8" fmla="*/ 5 w 76"/>
                  <a:gd name="T9" fmla="*/ 428 h 428"/>
                  <a:gd name="T10" fmla="*/ 62 w 76"/>
                  <a:gd name="T11" fmla="*/ 428 h 428"/>
                  <a:gd name="T12" fmla="*/ 67 w 76"/>
                  <a:gd name="T13" fmla="*/ 105 h 428"/>
                </a:gdLst>
                <a:ahLst/>
                <a:cxnLst>
                  <a:cxn ang="0">
                    <a:pos x="T0" y="T1"/>
                  </a:cxn>
                  <a:cxn ang="0">
                    <a:pos x="T2" y="T3"/>
                  </a:cxn>
                  <a:cxn ang="0">
                    <a:pos x="T4" y="T5"/>
                  </a:cxn>
                  <a:cxn ang="0">
                    <a:pos x="T6" y="T7"/>
                  </a:cxn>
                  <a:cxn ang="0">
                    <a:pos x="T8" y="T9"/>
                  </a:cxn>
                  <a:cxn ang="0">
                    <a:pos x="T10" y="T11"/>
                  </a:cxn>
                  <a:cxn ang="0">
                    <a:pos x="T12" y="T13"/>
                  </a:cxn>
                </a:cxnLst>
                <a:rect l="0" t="0" r="r" b="b"/>
                <a:pathLst>
                  <a:path w="76" h="428">
                    <a:moveTo>
                      <a:pt x="67" y="105"/>
                    </a:moveTo>
                    <a:cubicBezTo>
                      <a:pt x="61" y="55"/>
                      <a:pt x="29" y="21"/>
                      <a:pt x="2" y="0"/>
                    </a:cubicBezTo>
                    <a:cubicBezTo>
                      <a:pt x="23" y="45"/>
                      <a:pt x="23" y="45"/>
                      <a:pt x="23" y="45"/>
                    </a:cubicBezTo>
                    <a:cubicBezTo>
                      <a:pt x="32" y="69"/>
                      <a:pt x="40" y="110"/>
                      <a:pt x="20" y="252"/>
                    </a:cubicBezTo>
                    <a:cubicBezTo>
                      <a:pt x="0" y="394"/>
                      <a:pt x="5" y="428"/>
                      <a:pt x="5" y="428"/>
                    </a:cubicBezTo>
                    <a:cubicBezTo>
                      <a:pt x="62" y="428"/>
                      <a:pt x="62" y="428"/>
                      <a:pt x="62" y="428"/>
                    </a:cubicBezTo>
                    <a:cubicBezTo>
                      <a:pt x="67" y="345"/>
                      <a:pt x="76" y="172"/>
                      <a:pt x="67" y="105"/>
                    </a:cubicBezTo>
                    <a:close/>
                  </a:path>
                </a:pathLst>
              </a:custGeom>
              <a:solidFill>
                <a:srgbClr val="E18A6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7" name="Freeform 68"/>
              <p:cNvSpPr/>
              <p:nvPr>
                <p:custDataLst>
                  <p:tags r:id="rId38"/>
                </p:custDataLst>
              </p:nvPr>
            </p:nvSpPr>
            <p:spPr bwMode="auto">
              <a:xfrm>
                <a:off x="7381875" y="3349725"/>
                <a:ext cx="1119187" cy="962025"/>
              </a:xfrm>
              <a:custGeom>
                <a:avLst/>
                <a:gdLst>
                  <a:gd name="T0" fmla="*/ 88 w 339"/>
                  <a:gd name="T1" fmla="*/ 92 h 292"/>
                  <a:gd name="T2" fmla="*/ 82 w 339"/>
                  <a:gd name="T3" fmla="*/ 92 h 292"/>
                  <a:gd name="T4" fmla="*/ 78 w 339"/>
                  <a:gd name="T5" fmla="*/ 89 h 292"/>
                  <a:gd name="T6" fmla="*/ 66 w 339"/>
                  <a:gd name="T7" fmla="*/ 69 h 292"/>
                  <a:gd name="T8" fmla="*/ 48 w 339"/>
                  <a:gd name="T9" fmla="*/ 39 h 292"/>
                  <a:gd name="T10" fmla="*/ 22 w 339"/>
                  <a:gd name="T11" fmla="*/ 28 h 292"/>
                  <a:gd name="T12" fmla="*/ 3 w 339"/>
                  <a:gd name="T13" fmla="*/ 39 h 292"/>
                  <a:gd name="T14" fmla="*/ 0 w 339"/>
                  <a:gd name="T15" fmla="*/ 47 h 292"/>
                  <a:gd name="T16" fmla="*/ 59 w 339"/>
                  <a:gd name="T17" fmla="*/ 117 h 292"/>
                  <a:gd name="T18" fmla="*/ 147 w 339"/>
                  <a:gd name="T19" fmla="*/ 160 h 292"/>
                  <a:gd name="T20" fmla="*/ 217 w 339"/>
                  <a:gd name="T21" fmla="*/ 292 h 292"/>
                  <a:gd name="T22" fmla="*/ 320 w 339"/>
                  <a:gd name="T23" fmla="*/ 85 h 292"/>
                  <a:gd name="T24" fmla="*/ 334 w 339"/>
                  <a:gd name="T25" fmla="*/ 1 h 292"/>
                  <a:gd name="T26" fmla="*/ 89 w 339"/>
                  <a:gd name="T27" fmla="*/ 0 h 292"/>
                  <a:gd name="T28" fmla="*/ 88 w 339"/>
                  <a:gd name="T29" fmla="*/ 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9" h="292">
                    <a:moveTo>
                      <a:pt x="88" y="92"/>
                    </a:moveTo>
                    <a:cubicBezTo>
                      <a:pt x="86" y="93"/>
                      <a:pt x="84" y="93"/>
                      <a:pt x="82" y="92"/>
                    </a:cubicBezTo>
                    <a:cubicBezTo>
                      <a:pt x="80" y="91"/>
                      <a:pt x="79" y="90"/>
                      <a:pt x="78" y="89"/>
                    </a:cubicBezTo>
                    <a:cubicBezTo>
                      <a:pt x="73" y="82"/>
                      <a:pt x="69" y="76"/>
                      <a:pt x="66" y="69"/>
                    </a:cubicBezTo>
                    <a:cubicBezTo>
                      <a:pt x="59" y="57"/>
                      <a:pt x="55" y="46"/>
                      <a:pt x="48" y="39"/>
                    </a:cubicBezTo>
                    <a:cubicBezTo>
                      <a:pt x="42" y="32"/>
                      <a:pt x="35" y="28"/>
                      <a:pt x="22" y="28"/>
                    </a:cubicBezTo>
                    <a:cubicBezTo>
                      <a:pt x="15" y="28"/>
                      <a:pt x="7" y="32"/>
                      <a:pt x="3" y="39"/>
                    </a:cubicBezTo>
                    <a:cubicBezTo>
                      <a:pt x="2" y="42"/>
                      <a:pt x="1" y="44"/>
                      <a:pt x="0" y="47"/>
                    </a:cubicBezTo>
                    <a:cubicBezTo>
                      <a:pt x="18" y="55"/>
                      <a:pt x="41" y="74"/>
                      <a:pt x="59" y="117"/>
                    </a:cubicBezTo>
                    <a:cubicBezTo>
                      <a:pt x="94" y="203"/>
                      <a:pt x="110" y="131"/>
                      <a:pt x="147" y="160"/>
                    </a:cubicBezTo>
                    <a:cubicBezTo>
                      <a:pt x="185" y="190"/>
                      <a:pt x="220" y="238"/>
                      <a:pt x="217" y="292"/>
                    </a:cubicBezTo>
                    <a:cubicBezTo>
                      <a:pt x="217" y="292"/>
                      <a:pt x="339" y="273"/>
                      <a:pt x="320" y="85"/>
                    </a:cubicBezTo>
                    <a:cubicBezTo>
                      <a:pt x="315" y="37"/>
                      <a:pt x="321" y="12"/>
                      <a:pt x="334" y="1"/>
                    </a:cubicBezTo>
                    <a:cubicBezTo>
                      <a:pt x="89" y="0"/>
                      <a:pt x="89" y="0"/>
                      <a:pt x="89" y="0"/>
                    </a:cubicBezTo>
                    <a:cubicBezTo>
                      <a:pt x="89" y="1"/>
                      <a:pt x="89" y="92"/>
                      <a:pt x="88" y="92"/>
                    </a:cubicBezTo>
                    <a:close/>
                  </a:path>
                </a:pathLst>
              </a:custGeom>
              <a:solidFill>
                <a:srgbClr val="E7A07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8" name="Freeform 69"/>
              <p:cNvSpPr/>
              <p:nvPr>
                <p:custDataLst>
                  <p:tags r:id="rId39"/>
                </p:custDataLst>
              </p:nvPr>
            </p:nvSpPr>
            <p:spPr bwMode="auto">
              <a:xfrm>
                <a:off x="8451850" y="3424238"/>
                <a:ext cx="177800" cy="312738"/>
              </a:xfrm>
              <a:custGeom>
                <a:avLst/>
                <a:gdLst>
                  <a:gd name="T0" fmla="*/ 33 w 54"/>
                  <a:gd name="T1" fmla="*/ 95 h 95"/>
                  <a:gd name="T2" fmla="*/ 1 w 54"/>
                  <a:gd name="T3" fmla="*/ 20 h 95"/>
                  <a:gd name="T4" fmla="*/ 21 w 54"/>
                  <a:gd name="T5" fmla="*/ 0 h 95"/>
                  <a:gd name="T6" fmla="*/ 53 w 54"/>
                  <a:gd name="T7" fmla="*/ 54 h 95"/>
                  <a:gd name="T8" fmla="*/ 54 w 54"/>
                  <a:gd name="T9" fmla="*/ 91 h 95"/>
                  <a:gd name="T10" fmla="*/ 33 w 54"/>
                  <a:gd name="T11" fmla="*/ 95 h 95"/>
                </a:gdLst>
                <a:ahLst/>
                <a:cxnLst>
                  <a:cxn ang="0">
                    <a:pos x="T0" y="T1"/>
                  </a:cxn>
                  <a:cxn ang="0">
                    <a:pos x="T2" y="T3"/>
                  </a:cxn>
                  <a:cxn ang="0">
                    <a:pos x="T4" y="T5"/>
                  </a:cxn>
                  <a:cxn ang="0">
                    <a:pos x="T6" y="T7"/>
                  </a:cxn>
                  <a:cxn ang="0">
                    <a:pos x="T8" y="T9"/>
                  </a:cxn>
                  <a:cxn ang="0">
                    <a:pos x="T10" y="T11"/>
                  </a:cxn>
                </a:cxnLst>
                <a:rect l="0" t="0" r="r" b="b"/>
                <a:pathLst>
                  <a:path w="54" h="95">
                    <a:moveTo>
                      <a:pt x="33" y="95"/>
                    </a:moveTo>
                    <a:cubicBezTo>
                      <a:pt x="33" y="95"/>
                      <a:pt x="2" y="37"/>
                      <a:pt x="1" y="20"/>
                    </a:cubicBezTo>
                    <a:cubicBezTo>
                      <a:pt x="0" y="3"/>
                      <a:pt x="21" y="0"/>
                      <a:pt x="21" y="0"/>
                    </a:cubicBezTo>
                    <a:cubicBezTo>
                      <a:pt x="53" y="54"/>
                      <a:pt x="53" y="54"/>
                      <a:pt x="53" y="54"/>
                    </a:cubicBezTo>
                    <a:cubicBezTo>
                      <a:pt x="54" y="91"/>
                      <a:pt x="54" y="91"/>
                      <a:pt x="54" y="91"/>
                    </a:cubicBezTo>
                    <a:lnTo>
                      <a:pt x="33" y="95"/>
                    </a:lnTo>
                    <a:close/>
                  </a:path>
                </a:pathLst>
              </a:custGeom>
              <a:solidFill>
                <a:srgbClr val="B9252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9" name="Freeform 70"/>
              <p:cNvSpPr/>
              <p:nvPr>
                <p:custDataLst>
                  <p:tags r:id="rId40"/>
                </p:custDataLst>
              </p:nvPr>
            </p:nvSpPr>
            <p:spPr bwMode="auto">
              <a:xfrm>
                <a:off x="8534400" y="3687763"/>
                <a:ext cx="180975" cy="106363"/>
              </a:xfrm>
              <a:custGeom>
                <a:avLst/>
                <a:gdLst>
                  <a:gd name="T0" fmla="*/ 1 w 55"/>
                  <a:gd name="T1" fmla="*/ 23 h 32"/>
                  <a:gd name="T2" fmla="*/ 32 w 55"/>
                  <a:gd name="T3" fmla="*/ 5 h 32"/>
                  <a:gd name="T4" fmla="*/ 50 w 55"/>
                  <a:gd name="T5" fmla="*/ 32 h 32"/>
                  <a:gd name="T6" fmla="*/ 40 w 55"/>
                  <a:gd name="T7" fmla="*/ 29 h 32"/>
                  <a:gd name="T8" fmla="*/ 29 w 55"/>
                  <a:gd name="T9" fmla="*/ 17 h 32"/>
                  <a:gd name="T10" fmla="*/ 11 w 55"/>
                  <a:gd name="T11" fmla="*/ 24 h 32"/>
                  <a:gd name="T12" fmla="*/ 0 w 55"/>
                  <a:gd name="T13" fmla="*/ 24 h 32"/>
                  <a:gd name="T14" fmla="*/ 1 w 55"/>
                  <a:gd name="T15" fmla="*/ 2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32">
                    <a:moveTo>
                      <a:pt x="1" y="23"/>
                    </a:moveTo>
                    <a:cubicBezTo>
                      <a:pt x="1" y="23"/>
                      <a:pt x="10" y="0"/>
                      <a:pt x="32" y="5"/>
                    </a:cubicBezTo>
                    <a:cubicBezTo>
                      <a:pt x="55" y="11"/>
                      <a:pt x="50" y="32"/>
                      <a:pt x="50" y="32"/>
                    </a:cubicBezTo>
                    <a:cubicBezTo>
                      <a:pt x="40" y="29"/>
                      <a:pt x="40" y="29"/>
                      <a:pt x="40" y="29"/>
                    </a:cubicBezTo>
                    <a:cubicBezTo>
                      <a:pt x="40" y="29"/>
                      <a:pt x="45" y="21"/>
                      <a:pt x="29" y="17"/>
                    </a:cubicBezTo>
                    <a:cubicBezTo>
                      <a:pt x="13" y="14"/>
                      <a:pt x="11" y="24"/>
                      <a:pt x="11" y="24"/>
                    </a:cubicBezTo>
                    <a:cubicBezTo>
                      <a:pt x="0" y="24"/>
                      <a:pt x="0" y="24"/>
                      <a:pt x="0" y="24"/>
                    </a:cubicBezTo>
                    <a:lnTo>
                      <a:pt x="1" y="23"/>
                    </a:ln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0" name="Freeform 71"/>
              <p:cNvSpPr/>
              <p:nvPr>
                <p:custDataLst>
                  <p:tags r:id="rId41"/>
                </p:custDataLst>
              </p:nvPr>
            </p:nvSpPr>
            <p:spPr bwMode="auto">
              <a:xfrm>
                <a:off x="8458200" y="3279775"/>
                <a:ext cx="309562" cy="490538"/>
              </a:xfrm>
              <a:custGeom>
                <a:avLst/>
                <a:gdLst>
                  <a:gd name="T0" fmla="*/ 20 w 94"/>
                  <a:gd name="T1" fmla="*/ 0 h 149"/>
                  <a:gd name="T2" fmla="*/ 62 w 94"/>
                  <a:gd name="T3" fmla="*/ 149 h 149"/>
                  <a:gd name="T4" fmla="*/ 37 w 94"/>
                  <a:gd name="T5" fmla="*/ 144 h 149"/>
                  <a:gd name="T6" fmla="*/ 7 w 94"/>
                  <a:gd name="T7" fmla="*/ 60 h 149"/>
                  <a:gd name="T8" fmla="*/ 20 w 94"/>
                  <a:gd name="T9" fmla="*/ 0 h 149"/>
                </a:gdLst>
                <a:ahLst/>
                <a:cxnLst>
                  <a:cxn ang="0">
                    <a:pos x="T0" y="T1"/>
                  </a:cxn>
                  <a:cxn ang="0">
                    <a:pos x="T2" y="T3"/>
                  </a:cxn>
                  <a:cxn ang="0">
                    <a:pos x="T4" y="T5"/>
                  </a:cxn>
                  <a:cxn ang="0">
                    <a:pos x="T6" y="T7"/>
                  </a:cxn>
                  <a:cxn ang="0">
                    <a:pos x="T8" y="T9"/>
                  </a:cxn>
                </a:cxnLst>
                <a:rect l="0" t="0" r="r" b="b"/>
                <a:pathLst>
                  <a:path w="94" h="149">
                    <a:moveTo>
                      <a:pt x="20" y="0"/>
                    </a:moveTo>
                    <a:cubicBezTo>
                      <a:pt x="20" y="0"/>
                      <a:pt x="94" y="50"/>
                      <a:pt x="62" y="149"/>
                    </a:cubicBezTo>
                    <a:cubicBezTo>
                      <a:pt x="37" y="144"/>
                      <a:pt x="37" y="144"/>
                      <a:pt x="37" y="144"/>
                    </a:cubicBezTo>
                    <a:cubicBezTo>
                      <a:pt x="37" y="144"/>
                      <a:pt x="49" y="77"/>
                      <a:pt x="7" y="60"/>
                    </a:cubicBezTo>
                    <a:cubicBezTo>
                      <a:pt x="7" y="60"/>
                      <a:pt x="0" y="11"/>
                      <a:pt x="20" y="0"/>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1" name="Freeform 72"/>
              <p:cNvSpPr/>
              <p:nvPr>
                <p:custDataLst>
                  <p:tags r:id="rId42"/>
                </p:custDataLst>
              </p:nvPr>
            </p:nvSpPr>
            <p:spPr bwMode="auto">
              <a:xfrm>
                <a:off x="7332662" y="3506788"/>
                <a:ext cx="419100" cy="1163638"/>
              </a:xfrm>
              <a:custGeom>
                <a:avLst/>
                <a:gdLst>
                  <a:gd name="T0" fmla="*/ 101 w 127"/>
                  <a:gd name="T1" fmla="*/ 5 h 353"/>
                  <a:gd name="T2" fmla="*/ 1 w 127"/>
                  <a:gd name="T3" fmla="*/ 313 h 353"/>
                  <a:gd name="T4" fmla="*/ 0 w 127"/>
                  <a:gd name="T5" fmla="*/ 330 h 353"/>
                  <a:gd name="T6" fmla="*/ 15 w 127"/>
                  <a:gd name="T7" fmla="*/ 353 h 353"/>
                  <a:gd name="T8" fmla="*/ 33 w 127"/>
                  <a:gd name="T9" fmla="*/ 350 h 353"/>
                  <a:gd name="T10" fmla="*/ 64 w 127"/>
                  <a:gd name="T11" fmla="*/ 294 h 353"/>
                  <a:gd name="T12" fmla="*/ 90 w 127"/>
                  <a:gd name="T13" fmla="*/ 219 h 353"/>
                  <a:gd name="T14" fmla="*/ 127 w 127"/>
                  <a:gd name="T15" fmla="*/ 22 h 353"/>
                  <a:gd name="T16" fmla="*/ 95 w 127"/>
                  <a:gd name="T17"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353">
                    <a:moveTo>
                      <a:pt x="101" y="5"/>
                    </a:moveTo>
                    <a:cubicBezTo>
                      <a:pt x="101" y="5"/>
                      <a:pt x="62" y="280"/>
                      <a:pt x="1" y="313"/>
                    </a:cubicBezTo>
                    <a:cubicBezTo>
                      <a:pt x="0" y="330"/>
                      <a:pt x="0" y="330"/>
                      <a:pt x="0" y="330"/>
                    </a:cubicBezTo>
                    <a:cubicBezTo>
                      <a:pt x="15" y="353"/>
                      <a:pt x="15" y="353"/>
                      <a:pt x="15" y="353"/>
                    </a:cubicBezTo>
                    <a:cubicBezTo>
                      <a:pt x="33" y="350"/>
                      <a:pt x="33" y="350"/>
                      <a:pt x="33" y="350"/>
                    </a:cubicBezTo>
                    <a:cubicBezTo>
                      <a:pt x="64" y="294"/>
                      <a:pt x="64" y="294"/>
                      <a:pt x="64" y="294"/>
                    </a:cubicBezTo>
                    <a:cubicBezTo>
                      <a:pt x="90" y="219"/>
                      <a:pt x="90" y="219"/>
                      <a:pt x="90" y="219"/>
                    </a:cubicBezTo>
                    <a:cubicBezTo>
                      <a:pt x="127" y="22"/>
                      <a:pt x="127" y="22"/>
                      <a:pt x="127" y="22"/>
                    </a:cubicBezTo>
                    <a:cubicBezTo>
                      <a:pt x="95" y="0"/>
                      <a:pt x="95" y="0"/>
                      <a:pt x="95" y="0"/>
                    </a:cubicBezTo>
                  </a:path>
                </a:pathLst>
              </a:custGeom>
              <a:solidFill>
                <a:srgbClr val="B9252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2" name="Freeform 73"/>
              <p:cNvSpPr/>
              <p:nvPr>
                <p:custDataLst>
                  <p:tags r:id="rId43"/>
                </p:custDataLst>
              </p:nvPr>
            </p:nvSpPr>
            <p:spPr bwMode="auto">
              <a:xfrm>
                <a:off x="7543800" y="3629025"/>
                <a:ext cx="195262" cy="849313"/>
              </a:xfrm>
              <a:custGeom>
                <a:avLst/>
                <a:gdLst>
                  <a:gd name="T0" fmla="*/ 0 w 59"/>
                  <a:gd name="T1" fmla="*/ 258 h 258"/>
                  <a:gd name="T2" fmla="*/ 59 w 59"/>
                  <a:gd name="T3" fmla="*/ 0 h 258"/>
                  <a:gd name="T4" fmla="*/ 0 w 59"/>
                  <a:gd name="T5" fmla="*/ 258 h 258"/>
                </a:gdLst>
                <a:ahLst/>
                <a:cxnLst>
                  <a:cxn ang="0">
                    <a:pos x="T0" y="T1"/>
                  </a:cxn>
                  <a:cxn ang="0">
                    <a:pos x="T2" y="T3"/>
                  </a:cxn>
                  <a:cxn ang="0">
                    <a:pos x="T4" y="T5"/>
                  </a:cxn>
                </a:cxnLst>
                <a:rect l="0" t="0" r="r" b="b"/>
                <a:pathLst>
                  <a:path w="59" h="258">
                    <a:moveTo>
                      <a:pt x="0" y="258"/>
                    </a:moveTo>
                    <a:cubicBezTo>
                      <a:pt x="36" y="185"/>
                      <a:pt x="53" y="64"/>
                      <a:pt x="59" y="0"/>
                    </a:cubicBezTo>
                    <a:cubicBezTo>
                      <a:pt x="50" y="62"/>
                      <a:pt x="26" y="182"/>
                      <a:pt x="0" y="258"/>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3" name="Freeform 75"/>
              <p:cNvSpPr/>
              <p:nvPr>
                <p:custDataLst>
                  <p:tags r:id="rId44"/>
                </p:custDataLst>
              </p:nvPr>
            </p:nvSpPr>
            <p:spPr bwMode="auto">
              <a:xfrm>
                <a:off x="7739062" y="3454400"/>
                <a:ext cx="15875" cy="174625"/>
              </a:xfrm>
              <a:custGeom>
                <a:avLst/>
                <a:gdLst>
                  <a:gd name="T0" fmla="*/ 0 w 5"/>
                  <a:gd name="T1" fmla="*/ 53 h 53"/>
                  <a:gd name="T2" fmla="*/ 4 w 5"/>
                  <a:gd name="T3" fmla="*/ 17 h 53"/>
                  <a:gd name="T4" fmla="*/ 0 w 5"/>
                  <a:gd name="T5" fmla="*/ 53 h 53"/>
                </a:gdLst>
                <a:ahLst/>
                <a:cxnLst>
                  <a:cxn ang="0">
                    <a:pos x="T0" y="T1"/>
                  </a:cxn>
                  <a:cxn ang="0">
                    <a:pos x="T2" y="T3"/>
                  </a:cxn>
                  <a:cxn ang="0">
                    <a:pos x="T4" y="T5"/>
                  </a:cxn>
                </a:cxnLst>
                <a:rect l="0" t="0" r="r" b="b"/>
                <a:pathLst>
                  <a:path w="5" h="53">
                    <a:moveTo>
                      <a:pt x="0" y="53"/>
                    </a:moveTo>
                    <a:cubicBezTo>
                      <a:pt x="3" y="37"/>
                      <a:pt x="4" y="24"/>
                      <a:pt x="4" y="17"/>
                    </a:cubicBezTo>
                    <a:cubicBezTo>
                      <a:pt x="5" y="0"/>
                      <a:pt x="4" y="17"/>
                      <a:pt x="0" y="53"/>
                    </a:cubicBezTo>
                    <a:close/>
                  </a:path>
                </a:pathLst>
              </a:custGeom>
              <a:solidFill>
                <a:srgbClr val="E0464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4" name="Freeform 76"/>
              <p:cNvSpPr/>
              <p:nvPr>
                <p:custDataLst>
                  <p:tags r:id="rId45"/>
                </p:custDataLst>
              </p:nvPr>
            </p:nvSpPr>
            <p:spPr bwMode="auto">
              <a:xfrm>
                <a:off x="7666037" y="3262313"/>
                <a:ext cx="214312" cy="422275"/>
              </a:xfrm>
              <a:custGeom>
                <a:avLst/>
                <a:gdLst>
                  <a:gd name="T0" fmla="*/ 3 w 65"/>
                  <a:gd name="T1" fmla="*/ 0 h 128"/>
                  <a:gd name="T2" fmla="*/ 0 w 65"/>
                  <a:gd name="T3" fmla="*/ 13 h 128"/>
                  <a:gd name="T4" fmla="*/ 0 w 65"/>
                  <a:gd name="T5" fmla="*/ 97 h 128"/>
                  <a:gd name="T6" fmla="*/ 32 w 65"/>
                  <a:gd name="T7" fmla="*/ 128 h 128"/>
                  <a:gd name="T8" fmla="*/ 65 w 65"/>
                  <a:gd name="T9" fmla="*/ 97 h 128"/>
                  <a:gd name="T10" fmla="*/ 65 w 65"/>
                  <a:gd name="T11" fmla="*/ 89 h 128"/>
                  <a:gd name="T12" fmla="*/ 26 w 65"/>
                  <a:gd name="T13" fmla="*/ 96 h 128"/>
                  <a:gd name="T14" fmla="*/ 3 w 65"/>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28">
                    <a:moveTo>
                      <a:pt x="3" y="0"/>
                    </a:moveTo>
                    <a:cubicBezTo>
                      <a:pt x="1" y="4"/>
                      <a:pt x="0" y="9"/>
                      <a:pt x="0" y="13"/>
                    </a:cubicBezTo>
                    <a:cubicBezTo>
                      <a:pt x="0" y="97"/>
                      <a:pt x="0" y="97"/>
                      <a:pt x="0" y="97"/>
                    </a:cubicBezTo>
                    <a:cubicBezTo>
                      <a:pt x="0" y="114"/>
                      <a:pt x="14" y="128"/>
                      <a:pt x="32" y="128"/>
                    </a:cubicBezTo>
                    <a:cubicBezTo>
                      <a:pt x="50" y="128"/>
                      <a:pt x="65" y="114"/>
                      <a:pt x="65" y="97"/>
                    </a:cubicBezTo>
                    <a:cubicBezTo>
                      <a:pt x="65" y="89"/>
                      <a:pt x="65" y="89"/>
                      <a:pt x="65" y="89"/>
                    </a:cubicBezTo>
                    <a:cubicBezTo>
                      <a:pt x="56" y="95"/>
                      <a:pt x="41" y="96"/>
                      <a:pt x="26" y="96"/>
                    </a:cubicBezTo>
                    <a:cubicBezTo>
                      <a:pt x="9" y="96"/>
                      <a:pt x="4" y="34"/>
                      <a:pt x="3"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5" name="Freeform 77"/>
              <p:cNvSpPr/>
              <p:nvPr>
                <p:custDataLst>
                  <p:tags r:id="rId46"/>
                </p:custDataLst>
              </p:nvPr>
            </p:nvSpPr>
            <p:spPr bwMode="auto">
              <a:xfrm>
                <a:off x="7675562" y="3203575"/>
                <a:ext cx="204787" cy="376238"/>
              </a:xfrm>
              <a:custGeom>
                <a:avLst/>
                <a:gdLst>
                  <a:gd name="T0" fmla="*/ 29 w 62"/>
                  <a:gd name="T1" fmla="*/ 0 h 114"/>
                  <a:gd name="T2" fmla="*/ 0 w 62"/>
                  <a:gd name="T3" fmla="*/ 18 h 114"/>
                  <a:gd name="T4" fmla="*/ 23 w 62"/>
                  <a:gd name="T5" fmla="*/ 114 h 114"/>
                  <a:gd name="T6" fmla="*/ 62 w 62"/>
                  <a:gd name="T7" fmla="*/ 107 h 114"/>
                  <a:gd name="T8" fmla="*/ 62 w 62"/>
                  <a:gd name="T9" fmla="*/ 31 h 114"/>
                  <a:gd name="T10" fmla="*/ 29 w 62"/>
                  <a:gd name="T11" fmla="*/ 0 h 114"/>
                </a:gdLst>
                <a:ahLst/>
                <a:cxnLst>
                  <a:cxn ang="0">
                    <a:pos x="T0" y="T1"/>
                  </a:cxn>
                  <a:cxn ang="0">
                    <a:pos x="T2" y="T3"/>
                  </a:cxn>
                  <a:cxn ang="0">
                    <a:pos x="T4" y="T5"/>
                  </a:cxn>
                  <a:cxn ang="0">
                    <a:pos x="T6" y="T7"/>
                  </a:cxn>
                  <a:cxn ang="0">
                    <a:pos x="T8" y="T9"/>
                  </a:cxn>
                  <a:cxn ang="0">
                    <a:pos x="T10" y="T11"/>
                  </a:cxn>
                </a:cxnLst>
                <a:rect l="0" t="0" r="r" b="b"/>
                <a:pathLst>
                  <a:path w="62" h="114">
                    <a:moveTo>
                      <a:pt x="29" y="0"/>
                    </a:moveTo>
                    <a:cubicBezTo>
                      <a:pt x="16" y="0"/>
                      <a:pt x="5" y="7"/>
                      <a:pt x="0" y="18"/>
                    </a:cubicBezTo>
                    <a:cubicBezTo>
                      <a:pt x="1" y="52"/>
                      <a:pt x="6" y="114"/>
                      <a:pt x="23" y="114"/>
                    </a:cubicBezTo>
                    <a:cubicBezTo>
                      <a:pt x="38" y="114"/>
                      <a:pt x="53" y="113"/>
                      <a:pt x="62" y="107"/>
                    </a:cubicBezTo>
                    <a:cubicBezTo>
                      <a:pt x="62" y="31"/>
                      <a:pt x="62" y="31"/>
                      <a:pt x="62" y="31"/>
                    </a:cubicBezTo>
                    <a:cubicBezTo>
                      <a:pt x="62" y="14"/>
                      <a:pt x="47" y="0"/>
                      <a:pt x="29"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6" name="Freeform 78"/>
              <p:cNvSpPr/>
              <p:nvPr>
                <p:custDataLst>
                  <p:tags r:id="rId47"/>
                </p:custDataLst>
              </p:nvPr>
            </p:nvSpPr>
            <p:spPr bwMode="auto">
              <a:xfrm>
                <a:off x="7894637" y="3203575"/>
                <a:ext cx="203200" cy="379413"/>
              </a:xfrm>
              <a:custGeom>
                <a:avLst/>
                <a:gdLst>
                  <a:gd name="T0" fmla="*/ 28 w 62"/>
                  <a:gd name="T1" fmla="*/ 115 h 115"/>
                  <a:gd name="T2" fmla="*/ 62 w 62"/>
                  <a:gd name="T3" fmla="*/ 92 h 115"/>
                  <a:gd name="T4" fmla="*/ 62 w 62"/>
                  <a:gd name="T5" fmla="*/ 31 h 115"/>
                  <a:gd name="T6" fmla="*/ 30 w 62"/>
                  <a:gd name="T7" fmla="*/ 0 h 115"/>
                  <a:gd name="T8" fmla="*/ 0 w 62"/>
                  <a:gd name="T9" fmla="*/ 19 h 115"/>
                  <a:gd name="T10" fmla="*/ 28 w 62"/>
                  <a:gd name="T11" fmla="*/ 115 h 115"/>
                </a:gdLst>
                <a:ahLst/>
                <a:cxnLst>
                  <a:cxn ang="0">
                    <a:pos x="T0" y="T1"/>
                  </a:cxn>
                  <a:cxn ang="0">
                    <a:pos x="T2" y="T3"/>
                  </a:cxn>
                  <a:cxn ang="0">
                    <a:pos x="T4" y="T5"/>
                  </a:cxn>
                  <a:cxn ang="0">
                    <a:pos x="T6" y="T7"/>
                  </a:cxn>
                  <a:cxn ang="0">
                    <a:pos x="T8" y="T9"/>
                  </a:cxn>
                  <a:cxn ang="0">
                    <a:pos x="T10" y="T11"/>
                  </a:cxn>
                </a:cxnLst>
                <a:rect l="0" t="0" r="r" b="b"/>
                <a:pathLst>
                  <a:path w="62" h="115">
                    <a:moveTo>
                      <a:pt x="28" y="115"/>
                    </a:moveTo>
                    <a:cubicBezTo>
                      <a:pt x="48" y="115"/>
                      <a:pt x="58" y="101"/>
                      <a:pt x="62" y="92"/>
                    </a:cubicBezTo>
                    <a:cubicBezTo>
                      <a:pt x="62" y="31"/>
                      <a:pt x="62" y="31"/>
                      <a:pt x="62" y="31"/>
                    </a:cubicBezTo>
                    <a:cubicBezTo>
                      <a:pt x="62" y="14"/>
                      <a:pt x="48" y="0"/>
                      <a:pt x="30" y="0"/>
                    </a:cubicBezTo>
                    <a:cubicBezTo>
                      <a:pt x="16" y="0"/>
                      <a:pt x="5" y="8"/>
                      <a:pt x="0" y="19"/>
                    </a:cubicBezTo>
                    <a:cubicBezTo>
                      <a:pt x="1" y="47"/>
                      <a:pt x="5" y="115"/>
                      <a:pt x="28" y="115"/>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7" name="Freeform 79"/>
              <p:cNvSpPr/>
              <p:nvPr>
                <p:custDataLst>
                  <p:tags r:id="rId48"/>
                </p:custDataLst>
              </p:nvPr>
            </p:nvSpPr>
            <p:spPr bwMode="auto">
              <a:xfrm>
                <a:off x="7883525" y="3267075"/>
                <a:ext cx="214312" cy="417513"/>
              </a:xfrm>
              <a:custGeom>
                <a:avLst/>
                <a:gdLst>
                  <a:gd name="T0" fmla="*/ 31 w 65"/>
                  <a:gd name="T1" fmla="*/ 96 h 127"/>
                  <a:gd name="T2" fmla="*/ 3 w 65"/>
                  <a:gd name="T3" fmla="*/ 0 h 127"/>
                  <a:gd name="T4" fmla="*/ 0 w 65"/>
                  <a:gd name="T5" fmla="*/ 12 h 127"/>
                  <a:gd name="T6" fmla="*/ 0 w 65"/>
                  <a:gd name="T7" fmla="*/ 96 h 127"/>
                  <a:gd name="T8" fmla="*/ 33 w 65"/>
                  <a:gd name="T9" fmla="*/ 127 h 127"/>
                  <a:gd name="T10" fmla="*/ 65 w 65"/>
                  <a:gd name="T11" fmla="*/ 96 h 127"/>
                  <a:gd name="T12" fmla="*/ 65 w 65"/>
                  <a:gd name="T13" fmla="*/ 73 h 127"/>
                  <a:gd name="T14" fmla="*/ 31 w 65"/>
                  <a:gd name="T15" fmla="*/ 96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27">
                    <a:moveTo>
                      <a:pt x="31" y="96"/>
                    </a:moveTo>
                    <a:cubicBezTo>
                      <a:pt x="8" y="96"/>
                      <a:pt x="4" y="28"/>
                      <a:pt x="3" y="0"/>
                    </a:cubicBezTo>
                    <a:cubicBezTo>
                      <a:pt x="1" y="4"/>
                      <a:pt x="0" y="8"/>
                      <a:pt x="0" y="12"/>
                    </a:cubicBezTo>
                    <a:cubicBezTo>
                      <a:pt x="0" y="96"/>
                      <a:pt x="0" y="96"/>
                      <a:pt x="0" y="96"/>
                    </a:cubicBezTo>
                    <a:cubicBezTo>
                      <a:pt x="0" y="113"/>
                      <a:pt x="15" y="127"/>
                      <a:pt x="33" y="127"/>
                    </a:cubicBezTo>
                    <a:cubicBezTo>
                      <a:pt x="51" y="127"/>
                      <a:pt x="65" y="113"/>
                      <a:pt x="65" y="96"/>
                    </a:cubicBezTo>
                    <a:cubicBezTo>
                      <a:pt x="65" y="73"/>
                      <a:pt x="65" y="73"/>
                      <a:pt x="65" y="73"/>
                    </a:cubicBezTo>
                    <a:cubicBezTo>
                      <a:pt x="61" y="82"/>
                      <a:pt x="51" y="96"/>
                      <a:pt x="31" y="96"/>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8" name="Freeform 80"/>
              <p:cNvSpPr/>
              <p:nvPr>
                <p:custDataLst>
                  <p:tags r:id="rId49"/>
                </p:custDataLst>
              </p:nvPr>
            </p:nvSpPr>
            <p:spPr bwMode="auto">
              <a:xfrm>
                <a:off x="8105775" y="3262313"/>
                <a:ext cx="214312" cy="422275"/>
              </a:xfrm>
              <a:custGeom>
                <a:avLst/>
                <a:gdLst>
                  <a:gd name="T0" fmla="*/ 3 w 65"/>
                  <a:gd name="T1" fmla="*/ 0 h 128"/>
                  <a:gd name="T2" fmla="*/ 0 w 65"/>
                  <a:gd name="T3" fmla="*/ 13 h 128"/>
                  <a:gd name="T4" fmla="*/ 0 w 65"/>
                  <a:gd name="T5" fmla="*/ 97 h 128"/>
                  <a:gd name="T6" fmla="*/ 33 w 65"/>
                  <a:gd name="T7" fmla="*/ 128 h 128"/>
                  <a:gd name="T8" fmla="*/ 65 w 65"/>
                  <a:gd name="T9" fmla="*/ 97 h 128"/>
                  <a:gd name="T10" fmla="*/ 65 w 65"/>
                  <a:gd name="T11" fmla="*/ 92 h 128"/>
                  <a:gd name="T12" fmla="*/ 32 w 65"/>
                  <a:gd name="T13" fmla="*/ 100 h 128"/>
                  <a:gd name="T14" fmla="*/ 3 w 65"/>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28">
                    <a:moveTo>
                      <a:pt x="3" y="0"/>
                    </a:moveTo>
                    <a:cubicBezTo>
                      <a:pt x="1" y="4"/>
                      <a:pt x="0" y="9"/>
                      <a:pt x="0" y="13"/>
                    </a:cubicBezTo>
                    <a:cubicBezTo>
                      <a:pt x="0" y="97"/>
                      <a:pt x="0" y="97"/>
                      <a:pt x="0" y="97"/>
                    </a:cubicBezTo>
                    <a:cubicBezTo>
                      <a:pt x="0" y="114"/>
                      <a:pt x="15" y="128"/>
                      <a:pt x="33" y="128"/>
                    </a:cubicBezTo>
                    <a:cubicBezTo>
                      <a:pt x="51" y="128"/>
                      <a:pt x="65" y="114"/>
                      <a:pt x="65" y="97"/>
                    </a:cubicBezTo>
                    <a:cubicBezTo>
                      <a:pt x="65" y="92"/>
                      <a:pt x="65" y="92"/>
                      <a:pt x="65" y="92"/>
                    </a:cubicBezTo>
                    <a:cubicBezTo>
                      <a:pt x="62" y="95"/>
                      <a:pt x="53" y="100"/>
                      <a:pt x="32" y="100"/>
                    </a:cubicBezTo>
                    <a:cubicBezTo>
                      <a:pt x="8" y="100"/>
                      <a:pt x="4" y="28"/>
                      <a:pt x="3"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9" name="Freeform 81"/>
              <p:cNvSpPr/>
              <p:nvPr>
                <p:custDataLst>
                  <p:tags r:id="rId50"/>
                </p:custDataLst>
              </p:nvPr>
            </p:nvSpPr>
            <p:spPr bwMode="auto">
              <a:xfrm>
                <a:off x="8115300" y="3203575"/>
                <a:ext cx="204787" cy="388938"/>
              </a:xfrm>
              <a:custGeom>
                <a:avLst/>
                <a:gdLst>
                  <a:gd name="T0" fmla="*/ 30 w 62"/>
                  <a:gd name="T1" fmla="*/ 0 h 118"/>
                  <a:gd name="T2" fmla="*/ 0 w 62"/>
                  <a:gd name="T3" fmla="*/ 18 h 118"/>
                  <a:gd name="T4" fmla="*/ 29 w 62"/>
                  <a:gd name="T5" fmla="*/ 118 h 118"/>
                  <a:gd name="T6" fmla="*/ 62 w 62"/>
                  <a:gd name="T7" fmla="*/ 110 h 118"/>
                  <a:gd name="T8" fmla="*/ 62 w 62"/>
                  <a:gd name="T9" fmla="*/ 31 h 118"/>
                  <a:gd name="T10" fmla="*/ 30 w 62"/>
                  <a:gd name="T11" fmla="*/ 0 h 118"/>
                </a:gdLst>
                <a:ahLst/>
                <a:cxnLst>
                  <a:cxn ang="0">
                    <a:pos x="T0" y="T1"/>
                  </a:cxn>
                  <a:cxn ang="0">
                    <a:pos x="T2" y="T3"/>
                  </a:cxn>
                  <a:cxn ang="0">
                    <a:pos x="T4" y="T5"/>
                  </a:cxn>
                  <a:cxn ang="0">
                    <a:pos x="T6" y="T7"/>
                  </a:cxn>
                  <a:cxn ang="0">
                    <a:pos x="T8" y="T9"/>
                  </a:cxn>
                  <a:cxn ang="0">
                    <a:pos x="T10" y="T11"/>
                  </a:cxn>
                </a:cxnLst>
                <a:rect l="0" t="0" r="r" b="b"/>
                <a:pathLst>
                  <a:path w="62" h="118">
                    <a:moveTo>
                      <a:pt x="30" y="0"/>
                    </a:moveTo>
                    <a:cubicBezTo>
                      <a:pt x="17" y="0"/>
                      <a:pt x="6" y="7"/>
                      <a:pt x="0" y="18"/>
                    </a:cubicBezTo>
                    <a:cubicBezTo>
                      <a:pt x="1" y="46"/>
                      <a:pt x="5" y="118"/>
                      <a:pt x="29" y="118"/>
                    </a:cubicBezTo>
                    <a:cubicBezTo>
                      <a:pt x="50" y="118"/>
                      <a:pt x="59" y="113"/>
                      <a:pt x="62" y="110"/>
                    </a:cubicBezTo>
                    <a:cubicBezTo>
                      <a:pt x="62" y="31"/>
                      <a:pt x="62" y="31"/>
                      <a:pt x="62" y="31"/>
                    </a:cubicBezTo>
                    <a:cubicBezTo>
                      <a:pt x="62" y="14"/>
                      <a:pt x="48" y="0"/>
                      <a:pt x="30"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0" name="Freeform 82"/>
              <p:cNvSpPr/>
              <p:nvPr>
                <p:custDataLst>
                  <p:tags r:id="rId51"/>
                </p:custDataLst>
              </p:nvPr>
            </p:nvSpPr>
            <p:spPr bwMode="auto">
              <a:xfrm>
                <a:off x="8326437" y="3255963"/>
                <a:ext cx="214312" cy="428625"/>
              </a:xfrm>
              <a:custGeom>
                <a:avLst/>
                <a:gdLst>
                  <a:gd name="T0" fmla="*/ 5 w 65"/>
                  <a:gd name="T1" fmla="*/ 0 h 130"/>
                  <a:gd name="T2" fmla="*/ 0 w 65"/>
                  <a:gd name="T3" fmla="*/ 15 h 130"/>
                  <a:gd name="T4" fmla="*/ 0 w 65"/>
                  <a:gd name="T5" fmla="*/ 99 h 130"/>
                  <a:gd name="T6" fmla="*/ 33 w 65"/>
                  <a:gd name="T7" fmla="*/ 130 h 130"/>
                  <a:gd name="T8" fmla="*/ 65 w 65"/>
                  <a:gd name="T9" fmla="*/ 99 h 130"/>
                  <a:gd name="T10" fmla="*/ 65 w 65"/>
                  <a:gd name="T11" fmla="*/ 95 h 130"/>
                  <a:gd name="T12" fmla="*/ 30 w 65"/>
                  <a:gd name="T13" fmla="*/ 107 h 130"/>
                  <a:gd name="T14" fmla="*/ 5 w 65"/>
                  <a:gd name="T15" fmla="*/ 0 h 1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130">
                    <a:moveTo>
                      <a:pt x="5" y="0"/>
                    </a:moveTo>
                    <a:cubicBezTo>
                      <a:pt x="2" y="4"/>
                      <a:pt x="0" y="10"/>
                      <a:pt x="0" y="15"/>
                    </a:cubicBezTo>
                    <a:cubicBezTo>
                      <a:pt x="0" y="99"/>
                      <a:pt x="0" y="99"/>
                      <a:pt x="0" y="99"/>
                    </a:cubicBezTo>
                    <a:cubicBezTo>
                      <a:pt x="0" y="116"/>
                      <a:pt x="15" y="130"/>
                      <a:pt x="33" y="130"/>
                    </a:cubicBezTo>
                    <a:cubicBezTo>
                      <a:pt x="51" y="130"/>
                      <a:pt x="65" y="116"/>
                      <a:pt x="65" y="99"/>
                    </a:cubicBezTo>
                    <a:cubicBezTo>
                      <a:pt x="65" y="95"/>
                      <a:pt x="65" y="95"/>
                      <a:pt x="65" y="95"/>
                    </a:cubicBezTo>
                    <a:cubicBezTo>
                      <a:pt x="60" y="100"/>
                      <a:pt x="49" y="107"/>
                      <a:pt x="30" y="107"/>
                    </a:cubicBezTo>
                    <a:cubicBezTo>
                      <a:pt x="4" y="107"/>
                      <a:pt x="4" y="23"/>
                      <a:pt x="5" y="0"/>
                    </a:cubicBezTo>
                    <a:close/>
                  </a:path>
                </a:pathLst>
              </a:custGeom>
              <a:solidFill>
                <a:srgbClr val="F3AF8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1" name="Freeform 83"/>
              <p:cNvSpPr/>
              <p:nvPr>
                <p:custDataLst>
                  <p:tags r:id="rId52"/>
                </p:custDataLst>
              </p:nvPr>
            </p:nvSpPr>
            <p:spPr bwMode="auto">
              <a:xfrm>
                <a:off x="8339137" y="3203575"/>
                <a:ext cx="201612" cy="404813"/>
              </a:xfrm>
              <a:custGeom>
                <a:avLst/>
                <a:gdLst>
                  <a:gd name="T0" fmla="*/ 29 w 61"/>
                  <a:gd name="T1" fmla="*/ 0 h 123"/>
                  <a:gd name="T2" fmla="*/ 1 w 61"/>
                  <a:gd name="T3" fmla="*/ 16 h 123"/>
                  <a:gd name="T4" fmla="*/ 26 w 61"/>
                  <a:gd name="T5" fmla="*/ 123 h 123"/>
                  <a:gd name="T6" fmla="*/ 61 w 61"/>
                  <a:gd name="T7" fmla="*/ 111 h 123"/>
                  <a:gd name="T8" fmla="*/ 61 w 61"/>
                  <a:gd name="T9" fmla="*/ 31 h 123"/>
                  <a:gd name="T10" fmla="*/ 29 w 61"/>
                  <a:gd name="T11" fmla="*/ 0 h 123"/>
                </a:gdLst>
                <a:ahLst/>
                <a:cxnLst>
                  <a:cxn ang="0">
                    <a:pos x="T0" y="T1"/>
                  </a:cxn>
                  <a:cxn ang="0">
                    <a:pos x="T2" y="T3"/>
                  </a:cxn>
                  <a:cxn ang="0">
                    <a:pos x="T4" y="T5"/>
                  </a:cxn>
                  <a:cxn ang="0">
                    <a:pos x="T6" y="T7"/>
                  </a:cxn>
                  <a:cxn ang="0">
                    <a:pos x="T8" y="T9"/>
                  </a:cxn>
                  <a:cxn ang="0">
                    <a:pos x="T10" y="T11"/>
                  </a:cxn>
                </a:cxnLst>
                <a:rect l="0" t="0" r="r" b="b"/>
                <a:pathLst>
                  <a:path w="61" h="123">
                    <a:moveTo>
                      <a:pt x="29" y="0"/>
                    </a:moveTo>
                    <a:cubicBezTo>
                      <a:pt x="17" y="0"/>
                      <a:pt x="6" y="6"/>
                      <a:pt x="1" y="16"/>
                    </a:cubicBezTo>
                    <a:cubicBezTo>
                      <a:pt x="0" y="39"/>
                      <a:pt x="0" y="123"/>
                      <a:pt x="26" y="123"/>
                    </a:cubicBezTo>
                    <a:cubicBezTo>
                      <a:pt x="45" y="123"/>
                      <a:pt x="56" y="116"/>
                      <a:pt x="61" y="111"/>
                    </a:cubicBezTo>
                    <a:cubicBezTo>
                      <a:pt x="61" y="31"/>
                      <a:pt x="61" y="31"/>
                      <a:pt x="61" y="31"/>
                    </a:cubicBezTo>
                    <a:cubicBezTo>
                      <a:pt x="61" y="14"/>
                      <a:pt x="47" y="0"/>
                      <a:pt x="29" y="0"/>
                    </a:cubicBezTo>
                    <a:close/>
                  </a:path>
                </a:pathLst>
              </a:custGeom>
              <a:solidFill>
                <a:srgbClr val="F0B89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2" name="Freeform 84"/>
              <p:cNvSpPr/>
              <p:nvPr>
                <p:custDataLst>
                  <p:tags r:id="rId53"/>
                </p:custDataLst>
              </p:nvPr>
            </p:nvSpPr>
            <p:spPr bwMode="auto">
              <a:xfrm>
                <a:off x="8128000" y="4413250"/>
                <a:ext cx="415925" cy="398463"/>
              </a:xfrm>
              <a:custGeom>
                <a:avLst/>
                <a:gdLst>
                  <a:gd name="T0" fmla="*/ 0 w 126"/>
                  <a:gd name="T1" fmla="*/ 1 h 121"/>
                  <a:gd name="T2" fmla="*/ 105 w 126"/>
                  <a:gd name="T3" fmla="*/ 0 h 121"/>
                  <a:gd name="T4" fmla="*/ 125 w 126"/>
                  <a:gd name="T5" fmla="*/ 20 h 121"/>
                  <a:gd name="T6" fmla="*/ 126 w 126"/>
                  <a:gd name="T7" fmla="*/ 100 h 121"/>
                  <a:gd name="T8" fmla="*/ 106 w 126"/>
                  <a:gd name="T9" fmla="*/ 120 h 121"/>
                  <a:gd name="T10" fmla="*/ 1 w 126"/>
                  <a:gd name="T11" fmla="*/ 121 h 121"/>
                  <a:gd name="T12" fmla="*/ 1 w 126"/>
                  <a:gd name="T13" fmla="*/ 93 h 121"/>
                  <a:gd name="T14" fmla="*/ 0 w 126"/>
                  <a:gd name="T15" fmla="*/ 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121">
                    <a:moveTo>
                      <a:pt x="0" y="1"/>
                    </a:moveTo>
                    <a:cubicBezTo>
                      <a:pt x="105" y="0"/>
                      <a:pt x="105" y="0"/>
                      <a:pt x="105" y="0"/>
                    </a:cubicBezTo>
                    <a:cubicBezTo>
                      <a:pt x="116" y="0"/>
                      <a:pt x="125" y="9"/>
                      <a:pt x="125" y="20"/>
                    </a:cubicBezTo>
                    <a:cubicBezTo>
                      <a:pt x="126" y="100"/>
                      <a:pt x="126" y="100"/>
                      <a:pt x="126" y="100"/>
                    </a:cubicBezTo>
                    <a:cubicBezTo>
                      <a:pt x="126" y="111"/>
                      <a:pt x="117" y="120"/>
                      <a:pt x="106" y="120"/>
                    </a:cubicBezTo>
                    <a:cubicBezTo>
                      <a:pt x="1" y="121"/>
                      <a:pt x="1" y="121"/>
                      <a:pt x="1" y="121"/>
                    </a:cubicBezTo>
                    <a:cubicBezTo>
                      <a:pt x="1" y="93"/>
                      <a:pt x="1" y="93"/>
                      <a:pt x="1" y="93"/>
                    </a:cubicBezTo>
                    <a:lnTo>
                      <a:pt x="0" y="1"/>
                    </a:lnTo>
                    <a:close/>
                  </a:path>
                </a:pathLst>
              </a:custGeom>
              <a:solidFill>
                <a:srgbClr val="BFDCD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4" name="Freeform 85"/>
              <p:cNvSpPr/>
              <p:nvPr>
                <p:custDataLst>
                  <p:tags r:id="rId54"/>
                </p:custDataLst>
              </p:nvPr>
            </p:nvSpPr>
            <p:spPr bwMode="auto">
              <a:xfrm>
                <a:off x="7715250" y="4416425"/>
                <a:ext cx="415925" cy="395288"/>
              </a:xfrm>
              <a:custGeom>
                <a:avLst/>
                <a:gdLst>
                  <a:gd name="T0" fmla="*/ 20 w 126"/>
                  <a:gd name="T1" fmla="*/ 0 h 120"/>
                  <a:gd name="T2" fmla="*/ 125 w 126"/>
                  <a:gd name="T3" fmla="*/ 0 h 120"/>
                  <a:gd name="T4" fmla="*/ 126 w 126"/>
                  <a:gd name="T5" fmla="*/ 92 h 120"/>
                  <a:gd name="T6" fmla="*/ 126 w 126"/>
                  <a:gd name="T7" fmla="*/ 120 h 120"/>
                  <a:gd name="T8" fmla="*/ 21 w 126"/>
                  <a:gd name="T9" fmla="*/ 120 h 120"/>
                  <a:gd name="T10" fmla="*/ 1 w 126"/>
                  <a:gd name="T11" fmla="*/ 100 h 120"/>
                  <a:gd name="T12" fmla="*/ 0 w 126"/>
                  <a:gd name="T13" fmla="*/ 20 h 120"/>
                  <a:gd name="T14" fmla="*/ 20 w 126"/>
                  <a:gd name="T15" fmla="*/ 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6" h="120">
                    <a:moveTo>
                      <a:pt x="20" y="0"/>
                    </a:moveTo>
                    <a:cubicBezTo>
                      <a:pt x="125" y="0"/>
                      <a:pt x="125" y="0"/>
                      <a:pt x="125" y="0"/>
                    </a:cubicBezTo>
                    <a:cubicBezTo>
                      <a:pt x="126" y="92"/>
                      <a:pt x="126" y="92"/>
                      <a:pt x="126" y="92"/>
                    </a:cubicBezTo>
                    <a:cubicBezTo>
                      <a:pt x="126" y="120"/>
                      <a:pt x="126" y="120"/>
                      <a:pt x="126" y="120"/>
                    </a:cubicBezTo>
                    <a:cubicBezTo>
                      <a:pt x="21" y="120"/>
                      <a:pt x="21" y="120"/>
                      <a:pt x="21" y="120"/>
                    </a:cubicBezTo>
                    <a:cubicBezTo>
                      <a:pt x="10" y="120"/>
                      <a:pt x="1" y="111"/>
                      <a:pt x="1" y="100"/>
                    </a:cubicBezTo>
                    <a:cubicBezTo>
                      <a:pt x="0" y="20"/>
                      <a:pt x="0" y="20"/>
                      <a:pt x="0" y="20"/>
                    </a:cubicBezTo>
                    <a:cubicBezTo>
                      <a:pt x="0" y="9"/>
                      <a:pt x="9" y="0"/>
                      <a:pt x="20" y="0"/>
                    </a:cubicBezTo>
                    <a:close/>
                  </a:path>
                </a:pathLst>
              </a:custGeom>
              <a:solidFill>
                <a:srgbClr val="96CBD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5" name="Freeform 86"/>
              <p:cNvSpPr/>
              <p:nvPr>
                <p:custDataLst>
                  <p:tags r:id="rId55"/>
                </p:custDataLst>
              </p:nvPr>
            </p:nvSpPr>
            <p:spPr bwMode="auto">
              <a:xfrm>
                <a:off x="8342312" y="4459288"/>
                <a:ext cx="128587" cy="128588"/>
              </a:xfrm>
              <a:custGeom>
                <a:avLst/>
                <a:gdLst>
                  <a:gd name="T0" fmla="*/ 0 w 39"/>
                  <a:gd name="T1" fmla="*/ 20 h 39"/>
                  <a:gd name="T2" fmla="*/ 19 w 39"/>
                  <a:gd name="T3" fmla="*/ 39 h 39"/>
                  <a:gd name="T4" fmla="*/ 39 w 39"/>
                  <a:gd name="T5" fmla="*/ 20 h 39"/>
                  <a:gd name="T6" fmla="*/ 19 w 39"/>
                  <a:gd name="T7" fmla="*/ 0 h 39"/>
                  <a:gd name="T8" fmla="*/ 0 w 39"/>
                  <a:gd name="T9" fmla="*/ 20 h 39"/>
                </a:gdLst>
                <a:ahLst/>
                <a:cxnLst>
                  <a:cxn ang="0">
                    <a:pos x="T0" y="T1"/>
                  </a:cxn>
                  <a:cxn ang="0">
                    <a:pos x="T2" y="T3"/>
                  </a:cxn>
                  <a:cxn ang="0">
                    <a:pos x="T4" y="T5"/>
                  </a:cxn>
                  <a:cxn ang="0">
                    <a:pos x="T6" y="T7"/>
                  </a:cxn>
                  <a:cxn ang="0">
                    <a:pos x="T8" y="T9"/>
                  </a:cxn>
                </a:cxnLst>
                <a:rect l="0" t="0" r="r" b="b"/>
                <a:pathLst>
                  <a:path w="39" h="39">
                    <a:moveTo>
                      <a:pt x="0" y="20"/>
                    </a:moveTo>
                    <a:cubicBezTo>
                      <a:pt x="0" y="31"/>
                      <a:pt x="8" y="39"/>
                      <a:pt x="19" y="39"/>
                    </a:cubicBezTo>
                    <a:cubicBezTo>
                      <a:pt x="30" y="39"/>
                      <a:pt x="39" y="31"/>
                      <a:pt x="39" y="20"/>
                    </a:cubicBezTo>
                    <a:cubicBezTo>
                      <a:pt x="39" y="9"/>
                      <a:pt x="30" y="0"/>
                      <a:pt x="19" y="0"/>
                    </a:cubicBezTo>
                    <a:cubicBezTo>
                      <a:pt x="8" y="1"/>
                      <a:pt x="0" y="9"/>
                      <a:pt x="0" y="20"/>
                    </a:cubicBezTo>
                    <a:close/>
                  </a:path>
                </a:pathLst>
              </a:custGeom>
              <a:solidFill>
                <a:srgbClr val="4456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6" name="Freeform 87"/>
              <p:cNvSpPr/>
              <p:nvPr>
                <p:custDataLst>
                  <p:tags r:id="rId56"/>
                </p:custDataLst>
              </p:nvPr>
            </p:nvSpPr>
            <p:spPr bwMode="auto">
              <a:xfrm>
                <a:off x="8121650" y="4597399"/>
                <a:ext cx="461962" cy="2329971"/>
              </a:xfrm>
              <a:custGeom>
                <a:avLst/>
                <a:gdLst>
                  <a:gd name="T0" fmla="*/ 120 w 140"/>
                  <a:gd name="T1" fmla="*/ 1 h 686"/>
                  <a:gd name="T2" fmla="*/ 0 w 140"/>
                  <a:gd name="T3" fmla="*/ 1 h 686"/>
                  <a:gd name="T4" fmla="*/ 0 w 140"/>
                  <a:gd name="T5" fmla="*/ 686 h 686"/>
                  <a:gd name="T6" fmla="*/ 140 w 140"/>
                  <a:gd name="T7" fmla="*/ 686 h 686"/>
                  <a:gd name="T8" fmla="*/ 140 w 140"/>
                  <a:gd name="T9" fmla="*/ 14 h 686"/>
                  <a:gd name="T10" fmla="*/ 120 w 140"/>
                  <a:gd name="T11" fmla="*/ 1 h 686"/>
                </a:gdLst>
                <a:ahLst/>
                <a:cxnLst>
                  <a:cxn ang="0">
                    <a:pos x="T0" y="T1"/>
                  </a:cxn>
                  <a:cxn ang="0">
                    <a:pos x="T2" y="T3"/>
                  </a:cxn>
                  <a:cxn ang="0">
                    <a:pos x="T4" y="T5"/>
                  </a:cxn>
                  <a:cxn ang="0">
                    <a:pos x="T6" y="T7"/>
                  </a:cxn>
                  <a:cxn ang="0">
                    <a:pos x="T8" y="T9"/>
                  </a:cxn>
                  <a:cxn ang="0">
                    <a:pos x="T10" y="T11"/>
                  </a:cxn>
                </a:cxnLst>
                <a:rect l="0" t="0" r="r" b="b"/>
                <a:pathLst>
                  <a:path w="140" h="686">
                    <a:moveTo>
                      <a:pt x="120" y="1"/>
                    </a:moveTo>
                    <a:cubicBezTo>
                      <a:pt x="0" y="1"/>
                      <a:pt x="0" y="1"/>
                      <a:pt x="0" y="1"/>
                    </a:cubicBezTo>
                    <a:cubicBezTo>
                      <a:pt x="0" y="686"/>
                      <a:pt x="0" y="686"/>
                      <a:pt x="0" y="686"/>
                    </a:cubicBezTo>
                    <a:cubicBezTo>
                      <a:pt x="140" y="686"/>
                      <a:pt x="140" y="686"/>
                      <a:pt x="140" y="686"/>
                    </a:cubicBezTo>
                    <a:cubicBezTo>
                      <a:pt x="140" y="14"/>
                      <a:pt x="140" y="14"/>
                      <a:pt x="140" y="14"/>
                    </a:cubicBezTo>
                    <a:cubicBezTo>
                      <a:pt x="140" y="6"/>
                      <a:pt x="131" y="0"/>
                      <a:pt x="120" y="1"/>
                    </a:cubicBezTo>
                    <a:close/>
                  </a:path>
                </a:pathLst>
              </a:custGeom>
              <a:solidFill>
                <a:srgbClr val="657F3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7" name="Freeform 88"/>
              <p:cNvSpPr/>
              <p:nvPr>
                <p:custDataLst>
                  <p:tags r:id="rId57"/>
                </p:custDataLst>
              </p:nvPr>
            </p:nvSpPr>
            <p:spPr bwMode="auto">
              <a:xfrm>
                <a:off x="7656512" y="4597399"/>
                <a:ext cx="465137" cy="2329971"/>
              </a:xfrm>
              <a:custGeom>
                <a:avLst/>
                <a:gdLst>
                  <a:gd name="T0" fmla="*/ 20 w 141"/>
                  <a:gd name="T1" fmla="*/ 1 h 686"/>
                  <a:gd name="T2" fmla="*/ 0 w 141"/>
                  <a:gd name="T3" fmla="*/ 14 h 686"/>
                  <a:gd name="T4" fmla="*/ 0 w 141"/>
                  <a:gd name="T5" fmla="*/ 686 h 686"/>
                  <a:gd name="T6" fmla="*/ 140 w 141"/>
                  <a:gd name="T7" fmla="*/ 686 h 686"/>
                  <a:gd name="T8" fmla="*/ 141 w 141"/>
                  <a:gd name="T9" fmla="*/ 686 h 686"/>
                  <a:gd name="T10" fmla="*/ 141 w 141"/>
                  <a:gd name="T11" fmla="*/ 1 h 686"/>
                  <a:gd name="T12" fmla="*/ 141 w 141"/>
                  <a:gd name="T13" fmla="*/ 1 h 686"/>
                  <a:gd name="T14" fmla="*/ 20 w 141"/>
                  <a:gd name="T15" fmla="*/ 1 h 6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686">
                    <a:moveTo>
                      <a:pt x="20" y="1"/>
                    </a:moveTo>
                    <a:cubicBezTo>
                      <a:pt x="9" y="0"/>
                      <a:pt x="0" y="6"/>
                      <a:pt x="0" y="14"/>
                    </a:cubicBezTo>
                    <a:cubicBezTo>
                      <a:pt x="0" y="686"/>
                      <a:pt x="0" y="686"/>
                      <a:pt x="0" y="686"/>
                    </a:cubicBezTo>
                    <a:cubicBezTo>
                      <a:pt x="140" y="686"/>
                      <a:pt x="140" y="686"/>
                      <a:pt x="140" y="686"/>
                    </a:cubicBezTo>
                    <a:cubicBezTo>
                      <a:pt x="141" y="686"/>
                      <a:pt x="141" y="686"/>
                      <a:pt x="141" y="686"/>
                    </a:cubicBezTo>
                    <a:cubicBezTo>
                      <a:pt x="141" y="1"/>
                      <a:pt x="141" y="1"/>
                      <a:pt x="141" y="1"/>
                    </a:cubicBezTo>
                    <a:cubicBezTo>
                      <a:pt x="141" y="1"/>
                      <a:pt x="141" y="1"/>
                      <a:pt x="141" y="1"/>
                    </a:cubicBezTo>
                    <a:lnTo>
                      <a:pt x="20" y="1"/>
                    </a:lnTo>
                    <a:close/>
                  </a:path>
                </a:pathLst>
              </a:custGeom>
              <a:solidFill>
                <a:srgbClr val="4456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8" name="Oval 89"/>
              <p:cNvSpPr>
                <a:spLocks noChangeArrowheads="1"/>
              </p:cNvSpPr>
              <p:nvPr>
                <p:custDataLst>
                  <p:tags r:id="rId58"/>
                </p:custDataLst>
              </p:nvPr>
            </p:nvSpPr>
            <p:spPr bwMode="auto">
              <a:xfrm>
                <a:off x="8185150" y="3763963"/>
                <a:ext cx="744537" cy="744538"/>
              </a:xfrm>
              <a:prstGeom prst="ellipse">
                <a:avLst/>
              </a:pr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19" name="Freeform 90"/>
              <p:cNvSpPr/>
              <p:nvPr>
                <p:custDataLst>
                  <p:tags r:id="rId59"/>
                </p:custDataLst>
              </p:nvPr>
            </p:nvSpPr>
            <p:spPr bwMode="auto">
              <a:xfrm>
                <a:off x="8366125" y="3957638"/>
                <a:ext cx="490537" cy="481013"/>
              </a:xfrm>
              <a:custGeom>
                <a:avLst/>
                <a:gdLst>
                  <a:gd name="T0" fmla="*/ 131 w 149"/>
                  <a:gd name="T1" fmla="*/ 0 h 146"/>
                  <a:gd name="T2" fmla="*/ 97 w 149"/>
                  <a:gd name="T3" fmla="*/ 87 h 146"/>
                  <a:gd name="T4" fmla="*/ 0 w 149"/>
                  <a:gd name="T5" fmla="*/ 125 h 146"/>
                  <a:gd name="T6" fmla="*/ 58 w 149"/>
                  <a:gd name="T7" fmla="*/ 146 h 146"/>
                  <a:gd name="T8" fmla="*/ 149 w 149"/>
                  <a:gd name="T9" fmla="*/ 54 h 146"/>
                  <a:gd name="T10" fmla="*/ 131 w 149"/>
                  <a:gd name="T11" fmla="*/ 0 h 146"/>
                </a:gdLst>
                <a:ahLst/>
                <a:cxnLst>
                  <a:cxn ang="0">
                    <a:pos x="T0" y="T1"/>
                  </a:cxn>
                  <a:cxn ang="0">
                    <a:pos x="T2" y="T3"/>
                  </a:cxn>
                  <a:cxn ang="0">
                    <a:pos x="T4" y="T5"/>
                  </a:cxn>
                  <a:cxn ang="0">
                    <a:pos x="T6" y="T7"/>
                  </a:cxn>
                  <a:cxn ang="0">
                    <a:pos x="T8" y="T9"/>
                  </a:cxn>
                  <a:cxn ang="0">
                    <a:pos x="T10" y="T11"/>
                  </a:cxn>
                </a:cxnLst>
                <a:rect l="0" t="0" r="r" b="b"/>
                <a:pathLst>
                  <a:path w="149" h="146">
                    <a:moveTo>
                      <a:pt x="131" y="0"/>
                    </a:moveTo>
                    <a:cubicBezTo>
                      <a:pt x="133" y="24"/>
                      <a:pt x="129" y="57"/>
                      <a:pt x="97" y="87"/>
                    </a:cubicBezTo>
                    <a:cubicBezTo>
                      <a:pt x="60" y="122"/>
                      <a:pt x="23" y="127"/>
                      <a:pt x="0" y="125"/>
                    </a:cubicBezTo>
                    <a:cubicBezTo>
                      <a:pt x="16" y="138"/>
                      <a:pt x="36" y="146"/>
                      <a:pt x="58" y="146"/>
                    </a:cubicBezTo>
                    <a:cubicBezTo>
                      <a:pt x="108" y="146"/>
                      <a:pt x="149" y="105"/>
                      <a:pt x="149" y="54"/>
                    </a:cubicBezTo>
                    <a:cubicBezTo>
                      <a:pt x="149" y="34"/>
                      <a:pt x="143" y="15"/>
                      <a:pt x="131" y="0"/>
                    </a:cubicBezTo>
                    <a:close/>
                  </a:path>
                </a:pathLst>
              </a:custGeom>
              <a:solidFill>
                <a:srgbClr val="ECBE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0" name="Freeform 91"/>
              <p:cNvSpPr/>
              <p:nvPr>
                <p:custDataLst>
                  <p:tags r:id="rId60"/>
                </p:custDataLst>
              </p:nvPr>
            </p:nvSpPr>
            <p:spPr bwMode="auto">
              <a:xfrm>
                <a:off x="8253412" y="3836988"/>
                <a:ext cx="550862" cy="539750"/>
              </a:xfrm>
              <a:custGeom>
                <a:avLst/>
                <a:gdLst>
                  <a:gd name="T0" fmla="*/ 131 w 167"/>
                  <a:gd name="T1" fmla="*/ 124 h 164"/>
                  <a:gd name="T2" fmla="*/ 165 w 167"/>
                  <a:gd name="T3" fmla="*/ 37 h 164"/>
                  <a:gd name="T4" fmla="*/ 92 w 167"/>
                  <a:gd name="T5" fmla="*/ 0 h 164"/>
                  <a:gd name="T6" fmla="*/ 0 w 167"/>
                  <a:gd name="T7" fmla="*/ 91 h 164"/>
                  <a:gd name="T8" fmla="*/ 34 w 167"/>
                  <a:gd name="T9" fmla="*/ 162 h 164"/>
                  <a:gd name="T10" fmla="*/ 131 w 167"/>
                  <a:gd name="T11" fmla="*/ 124 h 164"/>
                </a:gdLst>
                <a:ahLst/>
                <a:cxnLst>
                  <a:cxn ang="0">
                    <a:pos x="T0" y="T1"/>
                  </a:cxn>
                  <a:cxn ang="0">
                    <a:pos x="T2" y="T3"/>
                  </a:cxn>
                  <a:cxn ang="0">
                    <a:pos x="T4" y="T5"/>
                  </a:cxn>
                  <a:cxn ang="0">
                    <a:pos x="T6" y="T7"/>
                  </a:cxn>
                  <a:cxn ang="0">
                    <a:pos x="T8" y="T9"/>
                  </a:cxn>
                  <a:cxn ang="0">
                    <a:pos x="T10" y="T11"/>
                  </a:cxn>
                </a:cxnLst>
                <a:rect l="0" t="0" r="r" b="b"/>
                <a:pathLst>
                  <a:path w="167" h="164">
                    <a:moveTo>
                      <a:pt x="131" y="124"/>
                    </a:moveTo>
                    <a:cubicBezTo>
                      <a:pt x="163" y="94"/>
                      <a:pt x="167" y="61"/>
                      <a:pt x="165" y="37"/>
                    </a:cubicBezTo>
                    <a:cubicBezTo>
                      <a:pt x="149" y="14"/>
                      <a:pt x="122" y="0"/>
                      <a:pt x="92" y="0"/>
                    </a:cubicBezTo>
                    <a:cubicBezTo>
                      <a:pt x="41" y="0"/>
                      <a:pt x="0" y="41"/>
                      <a:pt x="0" y="91"/>
                    </a:cubicBezTo>
                    <a:cubicBezTo>
                      <a:pt x="0" y="120"/>
                      <a:pt x="14" y="146"/>
                      <a:pt x="34" y="162"/>
                    </a:cubicBezTo>
                    <a:cubicBezTo>
                      <a:pt x="57" y="164"/>
                      <a:pt x="94" y="159"/>
                      <a:pt x="131" y="124"/>
                    </a:cubicBezTo>
                    <a:close/>
                  </a:path>
                </a:pathLst>
              </a:custGeom>
              <a:solidFill>
                <a:srgbClr val="F3CD2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1" name="Freeform 92"/>
              <p:cNvSpPr>
                <a:spLocks noEditPoints="1"/>
              </p:cNvSpPr>
              <p:nvPr>
                <p:custDataLst>
                  <p:tags r:id="rId61"/>
                </p:custDataLst>
              </p:nvPr>
            </p:nvSpPr>
            <p:spPr bwMode="auto">
              <a:xfrm>
                <a:off x="8280400" y="3914775"/>
                <a:ext cx="217487" cy="428625"/>
              </a:xfrm>
              <a:custGeom>
                <a:avLst/>
                <a:gdLst>
                  <a:gd name="T0" fmla="*/ 3 w 66"/>
                  <a:gd name="T1" fmla="*/ 54 h 130"/>
                  <a:gd name="T2" fmla="*/ 16 w 66"/>
                  <a:gd name="T3" fmla="*/ 52 h 130"/>
                  <a:gd name="T4" fmla="*/ 9 w 66"/>
                  <a:gd name="T5" fmla="*/ 44 h 130"/>
                  <a:gd name="T6" fmla="*/ 10 w 66"/>
                  <a:gd name="T7" fmla="*/ 49 h 130"/>
                  <a:gd name="T8" fmla="*/ 10 w 66"/>
                  <a:gd name="T9" fmla="*/ 49 h 130"/>
                  <a:gd name="T10" fmla="*/ 7 w 66"/>
                  <a:gd name="T11" fmla="*/ 39 h 130"/>
                  <a:gd name="T12" fmla="*/ 20 w 66"/>
                  <a:gd name="T13" fmla="*/ 40 h 130"/>
                  <a:gd name="T14" fmla="*/ 16 w 66"/>
                  <a:gd name="T15" fmla="*/ 31 h 130"/>
                  <a:gd name="T16" fmla="*/ 16 w 66"/>
                  <a:gd name="T17" fmla="*/ 36 h 130"/>
                  <a:gd name="T18" fmla="*/ 16 w 66"/>
                  <a:gd name="T19" fmla="*/ 36 h 130"/>
                  <a:gd name="T20" fmla="*/ 15 w 66"/>
                  <a:gd name="T21" fmla="*/ 26 h 130"/>
                  <a:gd name="T22" fmla="*/ 28 w 66"/>
                  <a:gd name="T23" fmla="*/ 29 h 130"/>
                  <a:gd name="T24" fmla="*/ 25 w 66"/>
                  <a:gd name="T25" fmla="*/ 20 h 130"/>
                  <a:gd name="T26" fmla="*/ 24 w 66"/>
                  <a:gd name="T27" fmla="*/ 25 h 130"/>
                  <a:gd name="T28" fmla="*/ 24 w 66"/>
                  <a:gd name="T29" fmla="*/ 25 h 130"/>
                  <a:gd name="T30" fmla="*/ 26 w 66"/>
                  <a:gd name="T31" fmla="*/ 15 h 130"/>
                  <a:gd name="T32" fmla="*/ 38 w 66"/>
                  <a:gd name="T33" fmla="*/ 21 h 130"/>
                  <a:gd name="T34" fmla="*/ 38 w 66"/>
                  <a:gd name="T35" fmla="*/ 11 h 130"/>
                  <a:gd name="T36" fmla="*/ 35 w 66"/>
                  <a:gd name="T37" fmla="*/ 16 h 130"/>
                  <a:gd name="T38" fmla="*/ 35 w 66"/>
                  <a:gd name="T39" fmla="*/ 16 h 130"/>
                  <a:gd name="T40" fmla="*/ 40 w 66"/>
                  <a:gd name="T41" fmla="*/ 6 h 130"/>
                  <a:gd name="T42" fmla="*/ 50 w 66"/>
                  <a:gd name="T43" fmla="*/ 15 h 130"/>
                  <a:gd name="T44" fmla="*/ 59 w 66"/>
                  <a:gd name="T45" fmla="*/ 8 h 130"/>
                  <a:gd name="T46" fmla="*/ 48 w 66"/>
                  <a:gd name="T47" fmla="*/ 7 h 130"/>
                  <a:gd name="T48" fmla="*/ 48 w 66"/>
                  <a:gd name="T49" fmla="*/ 7 h 130"/>
                  <a:gd name="T50" fmla="*/ 54 w 66"/>
                  <a:gd name="T51" fmla="*/ 8 h 130"/>
                  <a:gd name="T52" fmla="*/ 14 w 66"/>
                  <a:gd name="T53" fmla="*/ 58 h 130"/>
                  <a:gd name="T54" fmla="*/ 11 w 66"/>
                  <a:gd name="T55" fmla="*/ 69 h 130"/>
                  <a:gd name="T56" fmla="*/ 8 w 66"/>
                  <a:gd name="T57" fmla="*/ 77 h 130"/>
                  <a:gd name="T58" fmla="*/ 8 w 66"/>
                  <a:gd name="T59" fmla="*/ 77 h 130"/>
                  <a:gd name="T60" fmla="*/ 9 w 66"/>
                  <a:gd name="T61" fmla="*/ 80 h 130"/>
                  <a:gd name="T62" fmla="*/ 15 w 66"/>
                  <a:gd name="T63" fmla="*/ 83 h 130"/>
                  <a:gd name="T64" fmla="*/ 17 w 66"/>
                  <a:gd name="T65" fmla="*/ 95 h 130"/>
                  <a:gd name="T66" fmla="*/ 18 w 66"/>
                  <a:gd name="T67" fmla="*/ 104 h 130"/>
                  <a:gd name="T68" fmla="*/ 18 w 66"/>
                  <a:gd name="T69" fmla="*/ 104 h 130"/>
                  <a:gd name="T70" fmla="*/ 20 w 66"/>
                  <a:gd name="T71" fmla="*/ 105 h 130"/>
                  <a:gd name="T72" fmla="*/ 27 w 66"/>
                  <a:gd name="T73" fmla="*/ 106 h 130"/>
                  <a:gd name="T74" fmla="*/ 35 w 66"/>
                  <a:gd name="T75" fmla="*/ 115 h 130"/>
                  <a:gd name="T76" fmla="*/ 6 w 66"/>
                  <a:gd name="T77" fmla="*/ 63 h 130"/>
                  <a:gd name="T78" fmla="*/ 6 w 66"/>
                  <a:gd name="T79" fmla="*/ 63 h 130"/>
                  <a:gd name="T80" fmla="*/ 1 w 66"/>
                  <a:gd name="T81" fmla="*/ 69 h 130"/>
                  <a:gd name="T82" fmla="*/ 0 w 66"/>
                  <a:gd name="T83" fmla="*/ 71 h 130"/>
                  <a:gd name="T84" fmla="*/ 6 w 66"/>
                  <a:gd name="T85" fmla="*/ 80 h 130"/>
                  <a:gd name="T86" fmla="*/ 10 w 66"/>
                  <a:gd name="T87" fmla="*/ 92 h 130"/>
                  <a:gd name="T88" fmla="*/ 10 w 66"/>
                  <a:gd name="T89" fmla="*/ 92 h 130"/>
                  <a:gd name="T90" fmla="*/ 8 w 66"/>
                  <a:gd name="T91" fmla="*/ 99 h 130"/>
                  <a:gd name="T92" fmla="*/ 8 w 66"/>
                  <a:gd name="T93" fmla="*/ 102 h 130"/>
                  <a:gd name="T94" fmla="*/ 17 w 66"/>
                  <a:gd name="T95" fmla="*/ 107 h 130"/>
                  <a:gd name="T96" fmla="*/ 26 w 66"/>
                  <a:gd name="T97" fmla="*/ 116 h 130"/>
                  <a:gd name="T98" fmla="*/ 26 w 66"/>
                  <a:gd name="T99" fmla="*/ 116 h 130"/>
                  <a:gd name="T100" fmla="*/ 29 w 66"/>
                  <a:gd name="T101" fmla="*/ 123 h 130"/>
                  <a:gd name="T102" fmla="*/ 40 w 66"/>
                  <a:gd name="T103" fmla="*/ 124 h 130"/>
                  <a:gd name="T104" fmla="*/ 29 w 66"/>
                  <a:gd name="T105" fmla="*/ 126 h 130"/>
                  <a:gd name="T106" fmla="*/ 52 w 66"/>
                  <a:gd name="T107" fmla="*/ 130 h 130"/>
                  <a:gd name="T108" fmla="*/ 42 w 66"/>
                  <a:gd name="T109" fmla="*/ 120 h 130"/>
                  <a:gd name="T110" fmla="*/ 37 w 66"/>
                  <a:gd name="T111" fmla="*/ 12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 h="130">
                    <a:moveTo>
                      <a:pt x="7" y="56"/>
                    </a:moveTo>
                    <a:cubicBezTo>
                      <a:pt x="8" y="55"/>
                      <a:pt x="8" y="53"/>
                      <a:pt x="7" y="51"/>
                    </a:cubicBezTo>
                    <a:cubicBezTo>
                      <a:pt x="6" y="49"/>
                      <a:pt x="3" y="48"/>
                      <a:pt x="3" y="48"/>
                    </a:cubicBezTo>
                    <a:cubicBezTo>
                      <a:pt x="3" y="48"/>
                      <a:pt x="2" y="52"/>
                      <a:pt x="3" y="54"/>
                    </a:cubicBezTo>
                    <a:cubicBezTo>
                      <a:pt x="4" y="56"/>
                      <a:pt x="6" y="57"/>
                      <a:pt x="7" y="56"/>
                    </a:cubicBezTo>
                    <a:close/>
                    <a:moveTo>
                      <a:pt x="9" y="56"/>
                    </a:moveTo>
                    <a:cubicBezTo>
                      <a:pt x="9" y="57"/>
                      <a:pt x="11" y="58"/>
                      <a:pt x="13" y="56"/>
                    </a:cubicBezTo>
                    <a:cubicBezTo>
                      <a:pt x="15" y="55"/>
                      <a:pt x="16" y="52"/>
                      <a:pt x="16" y="52"/>
                    </a:cubicBezTo>
                    <a:cubicBezTo>
                      <a:pt x="16" y="52"/>
                      <a:pt x="12" y="51"/>
                      <a:pt x="10" y="52"/>
                    </a:cubicBezTo>
                    <a:cubicBezTo>
                      <a:pt x="8" y="53"/>
                      <a:pt x="8" y="55"/>
                      <a:pt x="9" y="56"/>
                    </a:cubicBezTo>
                    <a:close/>
                    <a:moveTo>
                      <a:pt x="8" y="49"/>
                    </a:moveTo>
                    <a:cubicBezTo>
                      <a:pt x="10" y="48"/>
                      <a:pt x="10" y="46"/>
                      <a:pt x="9" y="44"/>
                    </a:cubicBezTo>
                    <a:cubicBezTo>
                      <a:pt x="8" y="42"/>
                      <a:pt x="5" y="40"/>
                      <a:pt x="5" y="40"/>
                    </a:cubicBezTo>
                    <a:cubicBezTo>
                      <a:pt x="5" y="40"/>
                      <a:pt x="4" y="44"/>
                      <a:pt x="5" y="47"/>
                    </a:cubicBezTo>
                    <a:cubicBezTo>
                      <a:pt x="6" y="49"/>
                      <a:pt x="7" y="50"/>
                      <a:pt x="8" y="49"/>
                    </a:cubicBezTo>
                    <a:close/>
                    <a:moveTo>
                      <a:pt x="10" y="49"/>
                    </a:moveTo>
                    <a:cubicBezTo>
                      <a:pt x="11" y="51"/>
                      <a:pt x="12" y="51"/>
                      <a:pt x="14" y="50"/>
                    </a:cubicBezTo>
                    <a:cubicBezTo>
                      <a:pt x="16" y="49"/>
                      <a:pt x="18" y="46"/>
                      <a:pt x="18" y="46"/>
                    </a:cubicBezTo>
                    <a:cubicBezTo>
                      <a:pt x="18" y="46"/>
                      <a:pt x="15" y="44"/>
                      <a:pt x="12" y="45"/>
                    </a:cubicBezTo>
                    <a:cubicBezTo>
                      <a:pt x="10" y="46"/>
                      <a:pt x="10" y="48"/>
                      <a:pt x="10" y="49"/>
                    </a:cubicBezTo>
                    <a:close/>
                    <a:moveTo>
                      <a:pt x="11" y="42"/>
                    </a:moveTo>
                    <a:cubicBezTo>
                      <a:pt x="12" y="41"/>
                      <a:pt x="13" y="40"/>
                      <a:pt x="12" y="37"/>
                    </a:cubicBezTo>
                    <a:cubicBezTo>
                      <a:pt x="12" y="35"/>
                      <a:pt x="9" y="33"/>
                      <a:pt x="9" y="33"/>
                    </a:cubicBezTo>
                    <a:cubicBezTo>
                      <a:pt x="9" y="33"/>
                      <a:pt x="7" y="37"/>
                      <a:pt x="7" y="39"/>
                    </a:cubicBezTo>
                    <a:cubicBezTo>
                      <a:pt x="8" y="42"/>
                      <a:pt x="10" y="43"/>
                      <a:pt x="11" y="42"/>
                    </a:cubicBezTo>
                    <a:close/>
                    <a:moveTo>
                      <a:pt x="13" y="43"/>
                    </a:moveTo>
                    <a:cubicBezTo>
                      <a:pt x="13" y="44"/>
                      <a:pt x="14" y="45"/>
                      <a:pt x="17" y="44"/>
                    </a:cubicBezTo>
                    <a:cubicBezTo>
                      <a:pt x="19" y="43"/>
                      <a:pt x="20" y="40"/>
                      <a:pt x="20" y="40"/>
                    </a:cubicBezTo>
                    <a:cubicBezTo>
                      <a:pt x="20" y="40"/>
                      <a:pt x="17" y="38"/>
                      <a:pt x="15" y="39"/>
                    </a:cubicBezTo>
                    <a:cubicBezTo>
                      <a:pt x="13" y="40"/>
                      <a:pt x="12" y="42"/>
                      <a:pt x="13" y="43"/>
                    </a:cubicBezTo>
                    <a:close/>
                    <a:moveTo>
                      <a:pt x="14" y="36"/>
                    </a:moveTo>
                    <a:cubicBezTo>
                      <a:pt x="15" y="35"/>
                      <a:pt x="16" y="33"/>
                      <a:pt x="16" y="31"/>
                    </a:cubicBezTo>
                    <a:cubicBezTo>
                      <a:pt x="16" y="28"/>
                      <a:pt x="13" y="26"/>
                      <a:pt x="13" y="26"/>
                    </a:cubicBezTo>
                    <a:cubicBezTo>
                      <a:pt x="13" y="26"/>
                      <a:pt x="11" y="30"/>
                      <a:pt x="11" y="33"/>
                    </a:cubicBezTo>
                    <a:cubicBezTo>
                      <a:pt x="11" y="35"/>
                      <a:pt x="13" y="36"/>
                      <a:pt x="14" y="36"/>
                    </a:cubicBezTo>
                    <a:close/>
                    <a:moveTo>
                      <a:pt x="16" y="36"/>
                    </a:moveTo>
                    <a:cubicBezTo>
                      <a:pt x="16" y="38"/>
                      <a:pt x="17" y="38"/>
                      <a:pt x="20" y="38"/>
                    </a:cubicBezTo>
                    <a:cubicBezTo>
                      <a:pt x="22" y="37"/>
                      <a:pt x="24" y="34"/>
                      <a:pt x="24" y="34"/>
                    </a:cubicBezTo>
                    <a:cubicBezTo>
                      <a:pt x="24" y="34"/>
                      <a:pt x="21" y="32"/>
                      <a:pt x="19" y="33"/>
                    </a:cubicBezTo>
                    <a:cubicBezTo>
                      <a:pt x="16" y="34"/>
                      <a:pt x="15" y="35"/>
                      <a:pt x="16" y="36"/>
                    </a:cubicBezTo>
                    <a:close/>
                    <a:moveTo>
                      <a:pt x="18" y="29"/>
                    </a:moveTo>
                    <a:cubicBezTo>
                      <a:pt x="19" y="29"/>
                      <a:pt x="20" y="28"/>
                      <a:pt x="20" y="25"/>
                    </a:cubicBezTo>
                    <a:cubicBezTo>
                      <a:pt x="20" y="23"/>
                      <a:pt x="18" y="20"/>
                      <a:pt x="18" y="20"/>
                    </a:cubicBezTo>
                    <a:cubicBezTo>
                      <a:pt x="18" y="20"/>
                      <a:pt x="15" y="23"/>
                      <a:pt x="15" y="26"/>
                    </a:cubicBezTo>
                    <a:cubicBezTo>
                      <a:pt x="15" y="29"/>
                      <a:pt x="17" y="30"/>
                      <a:pt x="18" y="29"/>
                    </a:cubicBezTo>
                    <a:close/>
                    <a:moveTo>
                      <a:pt x="19" y="30"/>
                    </a:moveTo>
                    <a:cubicBezTo>
                      <a:pt x="20" y="32"/>
                      <a:pt x="21" y="33"/>
                      <a:pt x="23" y="32"/>
                    </a:cubicBezTo>
                    <a:cubicBezTo>
                      <a:pt x="26" y="32"/>
                      <a:pt x="28" y="29"/>
                      <a:pt x="28" y="29"/>
                    </a:cubicBezTo>
                    <a:cubicBezTo>
                      <a:pt x="28" y="29"/>
                      <a:pt x="25" y="27"/>
                      <a:pt x="23" y="27"/>
                    </a:cubicBezTo>
                    <a:cubicBezTo>
                      <a:pt x="21" y="28"/>
                      <a:pt x="19" y="29"/>
                      <a:pt x="19" y="30"/>
                    </a:cubicBezTo>
                    <a:close/>
                    <a:moveTo>
                      <a:pt x="23" y="24"/>
                    </a:moveTo>
                    <a:cubicBezTo>
                      <a:pt x="24" y="24"/>
                      <a:pt x="25" y="22"/>
                      <a:pt x="25" y="20"/>
                    </a:cubicBezTo>
                    <a:cubicBezTo>
                      <a:pt x="26" y="17"/>
                      <a:pt x="24" y="14"/>
                      <a:pt x="24" y="14"/>
                    </a:cubicBezTo>
                    <a:cubicBezTo>
                      <a:pt x="24" y="14"/>
                      <a:pt x="20" y="17"/>
                      <a:pt x="20" y="20"/>
                    </a:cubicBezTo>
                    <a:cubicBezTo>
                      <a:pt x="20" y="23"/>
                      <a:pt x="21" y="24"/>
                      <a:pt x="23" y="24"/>
                    </a:cubicBezTo>
                    <a:close/>
                    <a:moveTo>
                      <a:pt x="24" y="25"/>
                    </a:moveTo>
                    <a:cubicBezTo>
                      <a:pt x="24" y="26"/>
                      <a:pt x="25" y="27"/>
                      <a:pt x="28" y="27"/>
                    </a:cubicBezTo>
                    <a:cubicBezTo>
                      <a:pt x="30" y="27"/>
                      <a:pt x="33" y="25"/>
                      <a:pt x="33" y="25"/>
                    </a:cubicBezTo>
                    <a:cubicBezTo>
                      <a:pt x="33" y="25"/>
                      <a:pt x="30" y="22"/>
                      <a:pt x="28" y="22"/>
                    </a:cubicBezTo>
                    <a:cubicBezTo>
                      <a:pt x="25" y="22"/>
                      <a:pt x="24" y="24"/>
                      <a:pt x="24" y="25"/>
                    </a:cubicBezTo>
                    <a:close/>
                    <a:moveTo>
                      <a:pt x="28" y="19"/>
                    </a:moveTo>
                    <a:cubicBezTo>
                      <a:pt x="29" y="19"/>
                      <a:pt x="31" y="17"/>
                      <a:pt x="31" y="15"/>
                    </a:cubicBezTo>
                    <a:cubicBezTo>
                      <a:pt x="32" y="12"/>
                      <a:pt x="30" y="10"/>
                      <a:pt x="30" y="10"/>
                    </a:cubicBezTo>
                    <a:cubicBezTo>
                      <a:pt x="30" y="10"/>
                      <a:pt x="27" y="12"/>
                      <a:pt x="26" y="15"/>
                    </a:cubicBezTo>
                    <a:cubicBezTo>
                      <a:pt x="26" y="17"/>
                      <a:pt x="27" y="19"/>
                      <a:pt x="28" y="19"/>
                    </a:cubicBezTo>
                    <a:close/>
                    <a:moveTo>
                      <a:pt x="29" y="20"/>
                    </a:moveTo>
                    <a:cubicBezTo>
                      <a:pt x="29" y="21"/>
                      <a:pt x="30" y="22"/>
                      <a:pt x="32" y="23"/>
                    </a:cubicBezTo>
                    <a:cubicBezTo>
                      <a:pt x="35" y="23"/>
                      <a:pt x="38" y="21"/>
                      <a:pt x="38" y="21"/>
                    </a:cubicBezTo>
                    <a:cubicBezTo>
                      <a:pt x="38" y="21"/>
                      <a:pt x="36" y="18"/>
                      <a:pt x="33" y="18"/>
                    </a:cubicBezTo>
                    <a:cubicBezTo>
                      <a:pt x="31" y="18"/>
                      <a:pt x="29" y="19"/>
                      <a:pt x="29" y="20"/>
                    </a:cubicBezTo>
                    <a:close/>
                    <a:moveTo>
                      <a:pt x="34" y="14"/>
                    </a:moveTo>
                    <a:cubicBezTo>
                      <a:pt x="35" y="14"/>
                      <a:pt x="37" y="13"/>
                      <a:pt x="38" y="11"/>
                    </a:cubicBezTo>
                    <a:cubicBezTo>
                      <a:pt x="39" y="8"/>
                      <a:pt x="38" y="5"/>
                      <a:pt x="38" y="5"/>
                    </a:cubicBezTo>
                    <a:cubicBezTo>
                      <a:pt x="38" y="5"/>
                      <a:pt x="33" y="8"/>
                      <a:pt x="33" y="10"/>
                    </a:cubicBezTo>
                    <a:cubicBezTo>
                      <a:pt x="32" y="13"/>
                      <a:pt x="33" y="14"/>
                      <a:pt x="34" y="14"/>
                    </a:cubicBezTo>
                    <a:close/>
                    <a:moveTo>
                      <a:pt x="35" y="16"/>
                    </a:moveTo>
                    <a:cubicBezTo>
                      <a:pt x="35" y="17"/>
                      <a:pt x="36" y="18"/>
                      <a:pt x="38" y="19"/>
                    </a:cubicBezTo>
                    <a:cubicBezTo>
                      <a:pt x="40" y="19"/>
                      <a:pt x="44" y="17"/>
                      <a:pt x="44" y="17"/>
                    </a:cubicBezTo>
                    <a:cubicBezTo>
                      <a:pt x="44" y="17"/>
                      <a:pt x="42" y="14"/>
                      <a:pt x="40" y="14"/>
                    </a:cubicBezTo>
                    <a:cubicBezTo>
                      <a:pt x="37" y="13"/>
                      <a:pt x="35" y="14"/>
                      <a:pt x="35" y="16"/>
                    </a:cubicBezTo>
                    <a:close/>
                    <a:moveTo>
                      <a:pt x="41" y="10"/>
                    </a:moveTo>
                    <a:cubicBezTo>
                      <a:pt x="42" y="11"/>
                      <a:pt x="44" y="10"/>
                      <a:pt x="45" y="7"/>
                    </a:cubicBezTo>
                    <a:cubicBezTo>
                      <a:pt x="47" y="5"/>
                      <a:pt x="46" y="2"/>
                      <a:pt x="46" y="2"/>
                    </a:cubicBezTo>
                    <a:cubicBezTo>
                      <a:pt x="46" y="2"/>
                      <a:pt x="41" y="4"/>
                      <a:pt x="40" y="6"/>
                    </a:cubicBezTo>
                    <a:cubicBezTo>
                      <a:pt x="39" y="8"/>
                      <a:pt x="39" y="10"/>
                      <a:pt x="41" y="10"/>
                    </a:cubicBezTo>
                    <a:close/>
                    <a:moveTo>
                      <a:pt x="42" y="12"/>
                    </a:moveTo>
                    <a:cubicBezTo>
                      <a:pt x="41" y="13"/>
                      <a:pt x="42" y="15"/>
                      <a:pt x="44" y="15"/>
                    </a:cubicBezTo>
                    <a:cubicBezTo>
                      <a:pt x="47" y="16"/>
                      <a:pt x="50" y="15"/>
                      <a:pt x="50" y="15"/>
                    </a:cubicBezTo>
                    <a:cubicBezTo>
                      <a:pt x="50" y="15"/>
                      <a:pt x="49" y="12"/>
                      <a:pt x="47" y="11"/>
                    </a:cubicBezTo>
                    <a:cubicBezTo>
                      <a:pt x="44" y="10"/>
                      <a:pt x="42" y="11"/>
                      <a:pt x="42" y="12"/>
                    </a:cubicBezTo>
                    <a:close/>
                    <a:moveTo>
                      <a:pt x="54" y="7"/>
                    </a:moveTo>
                    <a:cubicBezTo>
                      <a:pt x="55" y="8"/>
                      <a:pt x="56" y="8"/>
                      <a:pt x="59" y="8"/>
                    </a:cubicBezTo>
                    <a:cubicBezTo>
                      <a:pt x="62" y="7"/>
                      <a:pt x="66" y="5"/>
                      <a:pt x="66" y="5"/>
                    </a:cubicBezTo>
                    <a:cubicBezTo>
                      <a:pt x="66" y="5"/>
                      <a:pt x="62" y="3"/>
                      <a:pt x="59" y="3"/>
                    </a:cubicBezTo>
                    <a:cubicBezTo>
                      <a:pt x="55" y="4"/>
                      <a:pt x="54" y="5"/>
                      <a:pt x="54" y="7"/>
                    </a:cubicBezTo>
                    <a:close/>
                    <a:moveTo>
                      <a:pt x="48" y="7"/>
                    </a:moveTo>
                    <a:cubicBezTo>
                      <a:pt x="50" y="8"/>
                      <a:pt x="52" y="7"/>
                      <a:pt x="53" y="5"/>
                    </a:cubicBezTo>
                    <a:cubicBezTo>
                      <a:pt x="55" y="3"/>
                      <a:pt x="55" y="0"/>
                      <a:pt x="55" y="0"/>
                    </a:cubicBezTo>
                    <a:cubicBezTo>
                      <a:pt x="54" y="0"/>
                      <a:pt x="50" y="1"/>
                      <a:pt x="48" y="3"/>
                    </a:cubicBezTo>
                    <a:cubicBezTo>
                      <a:pt x="46" y="5"/>
                      <a:pt x="47" y="7"/>
                      <a:pt x="48" y="7"/>
                    </a:cubicBezTo>
                    <a:close/>
                    <a:moveTo>
                      <a:pt x="49" y="9"/>
                    </a:moveTo>
                    <a:cubicBezTo>
                      <a:pt x="48" y="10"/>
                      <a:pt x="49" y="12"/>
                      <a:pt x="51" y="13"/>
                    </a:cubicBezTo>
                    <a:cubicBezTo>
                      <a:pt x="53" y="14"/>
                      <a:pt x="57" y="13"/>
                      <a:pt x="57" y="13"/>
                    </a:cubicBezTo>
                    <a:cubicBezTo>
                      <a:pt x="57" y="13"/>
                      <a:pt x="57" y="9"/>
                      <a:pt x="54" y="8"/>
                    </a:cubicBezTo>
                    <a:cubicBezTo>
                      <a:pt x="52" y="7"/>
                      <a:pt x="50" y="8"/>
                      <a:pt x="49" y="9"/>
                    </a:cubicBezTo>
                    <a:close/>
                    <a:moveTo>
                      <a:pt x="8" y="63"/>
                    </a:moveTo>
                    <a:cubicBezTo>
                      <a:pt x="8" y="64"/>
                      <a:pt x="10" y="64"/>
                      <a:pt x="12" y="63"/>
                    </a:cubicBezTo>
                    <a:cubicBezTo>
                      <a:pt x="13" y="61"/>
                      <a:pt x="14" y="58"/>
                      <a:pt x="14" y="58"/>
                    </a:cubicBezTo>
                    <a:cubicBezTo>
                      <a:pt x="14" y="58"/>
                      <a:pt x="11" y="57"/>
                      <a:pt x="9" y="59"/>
                    </a:cubicBezTo>
                    <a:cubicBezTo>
                      <a:pt x="7" y="60"/>
                      <a:pt x="7" y="62"/>
                      <a:pt x="8" y="63"/>
                    </a:cubicBezTo>
                    <a:close/>
                    <a:moveTo>
                      <a:pt x="7" y="70"/>
                    </a:moveTo>
                    <a:cubicBezTo>
                      <a:pt x="8" y="71"/>
                      <a:pt x="10" y="71"/>
                      <a:pt x="11" y="69"/>
                    </a:cubicBezTo>
                    <a:cubicBezTo>
                      <a:pt x="13" y="68"/>
                      <a:pt x="13" y="64"/>
                      <a:pt x="13" y="64"/>
                    </a:cubicBezTo>
                    <a:cubicBezTo>
                      <a:pt x="13" y="64"/>
                      <a:pt x="10" y="64"/>
                      <a:pt x="8" y="66"/>
                    </a:cubicBezTo>
                    <a:cubicBezTo>
                      <a:pt x="7" y="67"/>
                      <a:pt x="6" y="69"/>
                      <a:pt x="7" y="70"/>
                    </a:cubicBezTo>
                    <a:close/>
                    <a:moveTo>
                      <a:pt x="8" y="77"/>
                    </a:moveTo>
                    <a:cubicBezTo>
                      <a:pt x="9" y="78"/>
                      <a:pt x="11" y="78"/>
                      <a:pt x="12" y="76"/>
                    </a:cubicBezTo>
                    <a:cubicBezTo>
                      <a:pt x="13" y="74"/>
                      <a:pt x="13" y="71"/>
                      <a:pt x="13" y="71"/>
                    </a:cubicBezTo>
                    <a:cubicBezTo>
                      <a:pt x="13" y="71"/>
                      <a:pt x="10" y="71"/>
                      <a:pt x="8" y="73"/>
                    </a:cubicBezTo>
                    <a:cubicBezTo>
                      <a:pt x="7" y="75"/>
                      <a:pt x="7" y="76"/>
                      <a:pt x="8" y="77"/>
                    </a:cubicBezTo>
                    <a:close/>
                    <a:moveTo>
                      <a:pt x="9" y="84"/>
                    </a:moveTo>
                    <a:cubicBezTo>
                      <a:pt x="10" y="85"/>
                      <a:pt x="12" y="84"/>
                      <a:pt x="13" y="82"/>
                    </a:cubicBezTo>
                    <a:cubicBezTo>
                      <a:pt x="14" y="80"/>
                      <a:pt x="14" y="77"/>
                      <a:pt x="14" y="77"/>
                    </a:cubicBezTo>
                    <a:cubicBezTo>
                      <a:pt x="14" y="77"/>
                      <a:pt x="10" y="78"/>
                      <a:pt x="9" y="80"/>
                    </a:cubicBezTo>
                    <a:cubicBezTo>
                      <a:pt x="8" y="82"/>
                      <a:pt x="8" y="84"/>
                      <a:pt x="9" y="84"/>
                    </a:cubicBezTo>
                    <a:close/>
                    <a:moveTo>
                      <a:pt x="11" y="91"/>
                    </a:moveTo>
                    <a:cubicBezTo>
                      <a:pt x="13" y="92"/>
                      <a:pt x="14" y="91"/>
                      <a:pt x="15" y="89"/>
                    </a:cubicBezTo>
                    <a:cubicBezTo>
                      <a:pt x="16" y="87"/>
                      <a:pt x="15" y="83"/>
                      <a:pt x="15" y="83"/>
                    </a:cubicBezTo>
                    <a:cubicBezTo>
                      <a:pt x="15" y="83"/>
                      <a:pt x="12" y="84"/>
                      <a:pt x="11" y="86"/>
                    </a:cubicBezTo>
                    <a:cubicBezTo>
                      <a:pt x="10" y="89"/>
                      <a:pt x="10" y="90"/>
                      <a:pt x="11" y="91"/>
                    </a:cubicBezTo>
                    <a:close/>
                    <a:moveTo>
                      <a:pt x="14" y="97"/>
                    </a:moveTo>
                    <a:cubicBezTo>
                      <a:pt x="15" y="98"/>
                      <a:pt x="17" y="97"/>
                      <a:pt x="17" y="95"/>
                    </a:cubicBezTo>
                    <a:cubicBezTo>
                      <a:pt x="18" y="93"/>
                      <a:pt x="17" y="89"/>
                      <a:pt x="17" y="89"/>
                    </a:cubicBezTo>
                    <a:cubicBezTo>
                      <a:pt x="17" y="89"/>
                      <a:pt x="14" y="91"/>
                      <a:pt x="13" y="93"/>
                    </a:cubicBezTo>
                    <a:cubicBezTo>
                      <a:pt x="12" y="95"/>
                      <a:pt x="13" y="97"/>
                      <a:pt x="14" y="97"/>
                    </a:cubicBezTo>
                    <a:close/>
                    <a:moveTo>
                      <a:pt x="18" y="104"/>
                    </a:moveTo>
                    <a:cubicBezTo>
                      <a:pt x="19" y="104"/>
                      <a:pt x="20" y="103"/>
                      <a:pt x="21" y="101"/>
                    </a:cubicBezTo>
                    <a:cubicBezTo>
                      <a:pt x="21" y="98"/>
                      <a:pt x="20" y="95"/>
                      <a:pt x="20" y="95"/>
                    </a:cubicBezTo>
                    <a:cubicBezTo>
                      <a:pt x="20" y="95"/>
                      <a:pt x="17" y="97"/>
                      <a:pt x="16" y="99"/>
                    </a:cubicBezTo>
                    <a:cubicBezTo>
                      <a:pt x="16" y="102"/>
                      <a:pt x="17" y="103"/>
                      <a:pt x="18" y="104"/>
                    </a:cubicBezTo>
                    <a:close/>
                    <a:moveTo>
                      <a:pt x="22" y="109"/>
                    </a:moveTo>
                    <a:cubicBezTo>
                      <a:pt x="24" y="110"/>
                      <a:pt x="25" y="108"/>
                      <a:pt x="25" y="106"/>
                    </a:cubicBezTo>
                    <a:cubicBezTo>
                      <a:pt x="25" y="104"/>
                      <a:pt x="23" y="101"/>
                      <a:pt x="23" y="101"/>
                    </a:cubicBezTo>
                    <a:cubicBezTo>
                      <a:pt x="23" y="101"/>
                      <a:pt x="20" y="103"/>
                      <a:pt x="20" y="105"/>
                    </a:cubicBezTo>
                    <a:cubicBezTo>
                      <a:pt x="20" y="108"/>
                      <a:pt x="21" y="109"/>
                      <a:pt x="22" y="109"/>
                    </a:cubicBezTo>
                    <a:close/>
                    <a:moveTo>
                      <a:pt x="27" y="115"/>
                    </a:moveTo>
                    <a:cubicBezTo>
                      <a:pt x="29" y="115"/>
                      <a:pt x="30" y="113"/>
                      <a:pt x="30" y="111"/>
                    </a:cubicBezTo>
                    <a:cubicBezTo>
                      <a:pt x="29" y="109"/>
                      <a:pt x="27" y="106"/>
                      <a:pt x="27" y="106"/>
                    </a:cubicBezTo>
                    <a:cubicBezTo>
                      <a:pt x="27" y="106"/>
                      <a:pt x="24" y="108"/>
                      <a:pt x="25" y="111"/>
                    </a:cubicBezTo>
                    <a:cubicBezTo>
                      <a:pt x="25" y="113"/>
                      <a:pt x="26" y="115"/>
                      <a:pt x="27" y="115"/>
                    </a:cubicBezTo>
                    <a:close/>
                    <a:moveTo>
                      <a:pt x="33" y="119"/>
                    </a:moveTo>
                    <a:cubicBezTo>
                      <a:pt x="35" y="119"/>
                      <a:pt x="36" y="118"/>
                      <a:pt x="35" y="115"/>
                    </a:cubicBezTo>
                    <a:cubicBezTo>
                      <a:pt x="34" y="113"/>
                      <a:pt x="32" y="111"/>
                      <a:pt x="32" y="111"/>
                    </a:cubicBezTo>
                    <a:cubicBezTo>
                      <a:pt x="32" y="111"/>
                      <a:pt x="30" y="113"/>
                      <a:pt x="30" y="116"/>
                    </a:cubicBezTo>
                    <a:cubicBezTo>
                      <a:pt x="30" y="118"/>
                      <a:pt x="32" y="119"/>
                      <a:pt x="33" y="119"/>
                    </a:cubicBezTo>
                    <a:close/>
                    <a:moveTo>
                      <a:pt x="6" y="63"/>
                    </a:moveTo>
                    <a:cubicBezTo>
                      <a:pt x="7" y="62"/>
                      <a:pt x="7" y="60"/>
                      <a:pt x="5" y="58"/>
                    </a:cubicBezTo>
                    <a:cubicBezTo>
                      <a:pt x="4" y="56"/>
                      <a:pt x="1" y="55"/>
                      <a:pt x="1" y="55"/>
                    </a:cubicBezTo>
                    <a:cubicBezTo>
                      <a:pt x="1" y="55"/>
                      <a:pt x="0" y="60"/>
                      <a:pt x="2" y="62"/>
                    </a:cubicBezTo>
                    <a:cubicBezTo>
                      <a:pt x="3" y="64"/>
                      <a:pt x="5" y="64"/>
                      <a:pt x="6" y="63"/>
                    </a:cubicBezTo>
                    <a:close/>
                    <a:moveTo>
                      <a:pt x="6" y="70"/>
                    </a:moveTo>
                    <a:cubicBezTo>
                      <a:pt x="6" y="69"/>
                      <a:pt x="6" y="68"/>
                      <a:pt x="5" y="66"/>
                    </a:cubicBezTo>
                    <a:cubicBezTo>
                      <a:pt x="3" y="64"/>
                      <a:pt x="0" y="63"/>
                      <a:pt x="0" y="63"/>
                    </a:cubicBezTo>
                    <a:cubicBezTo>
                      <a:pt x="0" y="63"/>
                      <a:pt x="0" y="68"/>
                      <a:pt x="1" y="69"/>
                    </a:cubicBezTo>
                    <a:cubicBezTo>
                      <a:pt x="3" y="71"/>
                      <a:pt x="5" y="71"/>
                      <a:pt x="6" y="70"/>
                    </a:cubicBezTo>
                    <a:close/>
                    <a:moveTo>
                      <a:pt x="6" y="78"/>
                    </a:moveTo>
                    <a:cubicBezTo>
                      <a:pt x="7" y="76"/>
                      <a:pt x="7" y="75"/>
                      <a:pt x="5" y="73"/>
                    </a:cubicBezTo>
                    <a:cubicBezTo>
                      <a:pt x="3" y="71"/>
                      <a:pt x="0" y="71"/>
                      <a:pt x="0" y="71"/>
                    </a:cubicBezTo>
                    <a:cubicBezTo>
                      <a:pt x="0" y="71"/>
                      <a:pt x="0" y="75"/>
                      <a:pt x="2" y="77"/>
                    </a:cubicBezTo>
                    <a:cubicBezTo>
                      <a:pt x="4" y="79"/>
                      <a:pt x="5" y="79"/>
                      <a:pt x="6" y="78"/>
                    </a:cubicBezTo>
                    <a:close/>
                    <a:moveTo>
                      <a:pt x="7" y="85"/>
                    </a:moveTo>
                    <a:cubicBezTo>
                      <a:pt x="8" y="83"/>
                      <a:pt x="8" y="82"/>
                      <a:pt x="6" y="80"/>
                    </a:cubicBezTo>
                    <a:cubicBezTo>
                      <a:pt x="4" y="79"/>
                      <a:pt x="0" y="79"/>
                      <a:pt x="0" y="79"/>
                    </a:cubicBezTo>
                    <a:cubicBezTo>
                      <a:pt x="0" y="79"/>
                      <a:pt x="1" y="83"/>
                      <a:pt x="3" y="85"/>
                    </a:cubicBezTo>
                    <a:cubicBezTo>
                      <a:pt x="5" y="86"/>
                      <a:pt x="7" y="86"/>
                      <a:pt x="7" y="85"/>
                    </a:cubicBezTo>
                    <a:close/>
                    <a:moveTo>
                      <a:pt x="10" y="92"/>
                    </a:moveTo>
                    <a:cubicBezTo>
                      <a:pt x="10" y="90"/>
                      <a:pt x="9" y="89"/>
                      <a:pt x="7" y="87"/>
                    </a:cubicBezTo>
                    <a:cubicBezTo>
                      <a:pt x="5" y="86"/>
                      <a:pt x="2" y="87"/>
                      <a:pt x="2" y="87"/>
                    </a:cubicBezTo>
                    <a:cubicBezTo>
                      <a:pt x="2" y="87"/>
                      <a:pt x="3" y="91"/>
                      <a:pt x="5" y="92"/>
                    </a:cubicBezTo>
                    <a:cubicBezTo>
                      <a:pt x="8" y="94"/>
                      <a:pt x="9" y="93"/>
                      <a:pt x="10" y="92"/>
                    </a:cubicBezTo>
                    <a:close/>
                    <a:moveTo>
                      <a:pt x="13" y="98"/>
                    </a:moveTo>
                    <a:cubicBezTo>
                      <a:pt x="13" y="97"/>
                      <a:pt x="12" y="95"/>
                      <a:pt x="10" y="94"/>
                    </a:cubicBezTo>
                    <a:cubicBezTo>
                      <a:pt x="8" y="93"/>
                      <a:pt x="4" y="94"/>
                      <a:pt x="4" y="94"/>
                    </a:cubicBezTo>
                    <a:cubicBezTo>
                      <a:pt x="4" y="94"/>
                      <a:pt x="6" y="98"/>
                      <a:pt x="8" y="99"/>
                    </a:cubicBezTo>
                    <a:cubicBezTo>
                      <a:pt x="11" y="100"/>
                      <a:pt x="12" y="100"/>
                      <a:pt x="13" y="98"/>
                    </a:cubicBezTo>
                    <a:close/>
                    <a:moveTo>
                      <a:pt x="16" y="105"/>
                    </a:moveTo>
                    <a:cubicBezTo>
                      <a:pt x="16" y="103"/>
                      <a:pt x="15" y="102"/>
                      <a:pt x="13" y="101"/>
                    </a:cubicBezTo>
                    <a:cubicBezTo>
                      <a:pt x="11" y="100"/>
                      <a:pt x="8" y="102"/>
                      <a:pt x="8" y="102"/>
                    </a:cubicBezTo>
                    <a:cubicBezTo>
                      <a:pt x="8" y="102"/>
                      <a:pt x="10" y="105"/>
                      <a:pt x="12" y="106"/>
                    </a:cubicBezTo>
                    <a:cubicBezTo>
                      <a:pt x="15" y="107"/>
                      <a:pt x="16" y="106"/>
                      <a:pt x="16" y="105"/>
                    </a:cubicBezTo>
                    <a:close/>
                    <a:moveTo>
                      <a:pt x="21" y="111"/>
                    </a:moveTo>
                    <a:cubicBezTo>
                      <a:pt x="21" y="109"/>
                      <a:pt x="20" y="108"/>
                      <a:pt x="17" y="107"/>
                    </a:cubicBezTo>
                    <a:cubicBezTo>
                      <a:pt x="15" y="107"/>
                      <a:pt x="12" y="108"/>
                      <a:pt x="12" y="108"/>
                    </a:cubicBezTo>
                    <a:cubicBezTo>
                      <a:pt x="12" y="108"/>
                      <a:pt x="14" y="112"/>
                      <a:pt x="17" y="112"/>
                    </a:cubicBezTo>
                    <a:cubicBezTo>
                      <a:pt x="20" y="113"/>
                      <a:pt x="21" y="112"/>
                      <a:pt x="21" y="111"/>
                    </a:cubicBezTo>
                    <a:close/>
                    <a:moveTo>
                      <a:pt x="26" y="116"/>
                    </a:moveTo>
                    <a:cubicBezTo>
                      <a:pt x="26" y="115"/>
                      <a:pt x="24" y="113"/>
                      <a:pt x="22" y="113"/>
                    </a:cubicBezTo>
                    <a:cubicBezTo>
                      <a:pt x="19" y="113"/>
                      <a:pt x="17" y="115"/>
                      <a:pt x="17" y="115"/>
                    </a:cubicBezTo>
                    <a:cubicBezTo>
                      <a:pt x="17" y="115"/>
                      <a:pt x="20" y="118"/>
                      <a:pt x="23" y="118"/>
                    </a:cubicBezTo>
                    <a:cubicBezTo>
                      <a:pt x="25" y="119"/>
                      <a:pt x="26" y="117"/>
                      <a:pt x="26" y="116"/>
                    </a:cubicBezTo>
                    <a:close/>
                    <a:moveTo>
                      <a:pt x="32" y="121"/>
                    </a:moveTo>
                    <a:cubicBezTo>
                      <a:pt x="32" y="119"/>
                      <a:pt x="30" y="118"/>
                      <a:pt x="28" y="118"/>
                    </a:cubicBezTo>
                    <a:cubicBezTo>
                      <a:pt x="25" y="118"/>
                      <a:pt x="23" y="121"/>
                      <a:pt x="23" y="121"/>
                    </a:cubicBezTo>
                    <a:cubicBezTo>
                      <a:pt x="23" y="121"/>
                      <a:pt x="26" y="124"/>
                      <a:pt x="29" y="123"/>
                    </a:cubicBezTo>
                    <a:cubicBezTo>
                      <a:pt x="32" y="123"/>
                      <a:pt x="33" y="122"/>
                      <a:pt x="32" y="121"/>
                    </a:cubicBezTo>
                    <a:close/>
                    <a:moveTo>
                      <a:pt x="37" y="122"/>
                    </a:moveTo>
                    <a:cubicBezTo>
                      <a:pt x="38" y="122"/>
                      <a:pt x="38" y="122"/>
                      <a:pt x="39" y="123"/>
                    </a:cubicBezTo>
                    <a:cubicBezTo>
                      <a:pt x="40" y="123"/>
                      <a:pt x="40" y="124"/>
                      <a:pt x="40" y="124"/>
                    </a:cubicBezTo>
                    <a:cubicBezTo>
                      <a:pt x="40" y="124"/>
                      <a:pt x="39" y="125"/>
                      <a:pt x="38" y="124"/>
                    </a:cubicBezTo>
                    <a:cubicBezTo>
                      <a:pt x="37" y="124"/>
                      <a:pt x="37" y="123"/>
                      <a:pt x="36" y="123"/>
                    </a:cubicBezTo>
                    <a:cubicBezTo>
                      <a:pt x="35" y="123"/>
                      <a:pt x="34" y="123"/>
                      <a:pt x="33" y="123"/>
                    </a:cubicBezTo>
                    <a:cubicBezTo>
                      <a:pt x="31" y="124"/>
                      <a:pt x="29" y="126"/>
                      <a:pt x="29" y="126"/>
                    </a:cubicBezTo>
                    <a:cubicBezTo>
                      <a:pt x="29" y="126"/>
                      <a:pt x="34" y="128"/>
                      <a:pt x="36" y="128"/>
                    </a:cubicBezTo>
                    <a:cubicBezTo>
                      <a:pt x="37" y="128"/>
                      <a:pt x="37" y="128"/>
                      <a:pt x="38" y="128"/>
                    </a:cubicBezTo>
                    <a:cubicBezTo>
                      <a:pt x="40" y="127"/>
                      <a:pt x="43" y="126"/>
                      <a:pt x="46" y="128"/>
                    </a:cubicBezTo>
                    <a:cubicBezTo>
                      <a:pt x="48" y="128"/>
                      <a:pt x="49" y="129"/>
                      <a:pt x="52" y="130"/>
                    </a:cubicBezTo>
                    <a:cubicBezTo>
                      <a:pt x="53" y="130"/>
                      <a:pt x="53" y="129"/>
                      <a:pt x="53" y="129"/>
                    </a:cubicBezTo>
                    <a:cubicBezTo>
                      <a:pt x="53" y="129"/>
                      <a:pt x="54" y="128"/>
                      <a:pt x="52" y="128"/>
                    </a:cubicBezTo>
                    <a:cubicBezTo>
                      <a:pt x="50" y="127"/>
                      <a:pt x="49" y="127"/>
                      <a:pt x="47" y="126"/>
                    </a:cubicBezTo>
                    <a:cubicBezTo>
                      <a:pt x="43" y="125"/>
                      <a:pt x="42" y="122"/>
                      <a:pt x="42" y="120"/>
                    </a:cubicBezTo>
                    <a:cubicBezTo>
                      <a:pt x="42" y="120"/>
                      <a:pt x="41" y="120"/>
                      <a:pt x="41" y="119"/>
                    </a:cubicBezTo>
                    <a:cubicBezTo>
                      <a:pt x="40" y="117"/>
                      <a:pt x="37" y="115"/>
                      <a:pt x="37" y="115"/>
                    </a:cubicBezTo>
                    <a:cubicBezTo>
                      <a:pt x="37" y="115"/>
                      <a:pt x="36" y="117"/>
                      <a:pt x="36" y="119"/>
                    </a:cubicBezTo>
                    <a:cubicBezTo>
                      <a:pt x="36" y="120"/>
                      <a:pt x="36" y="121"/>
                      <a:pt x="37" y="122"/>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2" name="Freeform 93"/>
              <p:cNvSpPr>
                <a:spLocks noEditPoints="1"/>
              </p:cNvSpPr>
              <p:nvPr>
                <p:custDataLst>
                  <p:tags r:id="rId62"/>
                </p:custDataLst>
              </p:nvPr>
            </p:nvSpPr>
            <p:spPr bwMode="auto">
              <a:xfrm>
                <a:off x="8559800" y="3984625"/>
                <a:ext cx="280987" cy="407988"/>
              </a:xfrm>
              <a:custGeom>
                <a:avLst/>
                <a:gdLst>
                  <a:gd name="T0" fmla="*/ 76 w 85"/>
                  <a:gd name="T1" fmla="*/ 72 h 124"/>
                  <a:gd name="T2" fmla="*/ 71 w 85"/>
                  <a:gd name="T3" fmla="*/ 70 h 124"/>
                  <a:gd name="T4" fmla="*/ 85 w 85"/>
                  <a:gd name="T5" fmla="*/ 59 h 124"/>
                  <a:gd name="T6" fmla="*/ 76 w 85"/>
                  <a:gd name="T7" fmla="*/ 60 h 124"/>
                  <a:gd name="T8" fmla="*/ 76 w 85"/>
                  <a:gd name="T9" fmla="*/ 60 h 124"/>
                  <a:gd name="T10" fmla="*/ 79 w 85"/>
                  <a:gd name="T11" fmla="*/ 58 h 124"/>
                  <a:gd name="T12" fmla="*/ 73 w 85"/>
                  <a:gd name="T13" fmla="*/ 57 h 124"/>
                  <a:gd name="T14" fmla="*/ 84 w 85"/>
                  <a:gd name="T15" fmla="*/ 43 h 124"/>
                  <a:gd name="T16" fmla="*/ 76 w 85"/>
                  <a:gd name="T17" fmla="*/ 46 h 124"/>
                  <a:gd name="T18" fmla="*/ 76 w 85"/>
                  <a:gd name="T19" fmla="*/ 46 h 124"/>
                  <a:gd name="T20" fmla="*/ 79 w 85"/>
                  <a:gd name="T21" fmla="*/ 44 h 124"/>
                  <a:gd name="T22" fmla="*/ 72 w 85"/>
                  <a:gd name="T23" fmla="*/ 44 h 124"/>
                  <a:gd name="T24" fmla="*/ 80 w 85"/>
                  <a:gd name="T25" fmla="*/ 28 h 124"/>
                  <a:gd name="T26" fmla="*/ 73 w 85"/>
                  <a:gd name="T27" fmla="*/ 33 h 124"/>
                  <a:gd name="T28" fmla="*/ 73 w 85"/>
                  <a:gd name="T29" fmla="*/ 33 h 124"/>
                  <a:gd name="T30" fmla="*/ 75 w 85"/>
                  <a:gd name="T31" fmla="*/ 29 h 124"/>
                  <a:gd name="T32" fmla="*/ 69 w 85"/>
                  <a:gd name="T33" fmla="*/ 31 h 124"/>
                  <a:gd name="T34" fmla="*/ 72 w 85"/>
                  <a:gd name="T35" fmla="*/ 13 h 124"/>
                  <a:gd name="T36" fmla="*/ 67 w 85"/>
                  <a:gd name="T37" fmla="*/ 20 h 124"/>
                  <a:gd name="T38" fmla="*/ 67 w 85"/>
                  <a:gd name="T39" fmla="*/ 20 h 124"/>
                  <a:gd name="T40" fmla="*/ 67 w 85"/>
                  <a:gd name="T41" fmla="*/ 16 h 124"/>
                  <a:gd name="T42" fmla="*/ 62 w 85"/>
                  <a:gd name="T43" fmla="*/ 19 h 124"/>
                  <a:gd name="T44" fmla="*/ 48 w 85"/>
                  <a:gd name="T45" fmla="*/ 0 h 124"/>
                  <a:gd name="T46" fmla="*/ 64 w 85"/>
                  <a:gd name="T47" fmla="*/ 6 h 124"/>
                  <a:gd name="T48" fmla="*/ 64 w 85"/>
                  <a:gd name="T49" fmla="*/ 6 h 124"/>
                  <a:gd name="T50" fmla="*/ 61 w 85"/>
                  <a:gd name="T51" fmla="*/ 11 h 124"/>
                  <a:gd name="T52" fmla="*/ 68 w 85"/>
                  <a:gd name="T53" fmla="*/ 76 h 124"/>
                  <a:gd name="T54" fmla="*/ 66 w 85"/>
                  <a:gd name="T55" fmla="*/ 76 h 124"/>
                  <a:gd name="T56" fmla="*/ 67 w 85"/>
                  <a:gd name="T57" fmla="*/ 86 h 124"/>
                  <a:gd name="T58" fmla="*/ 67 w 85"/>
                  <a:gd name="T59" fmla="*/ 86 h 124"/>
                  <a:gd name="T60" fmla="*/ 61 w 85"/>
                  <a:gd name="T61" fmla="*/ 96 h 124"/>
                  <a:gd name="T62" fmla="*/ 54 w 85"/>
                  <a:gd name="T63" fmla="*/ 97 h 124"/>
                  <a:gd name="T64" fmla="*/ 51 w 85"/>
                  <a:gd name="T65" fmla="*/ 97 h 124"/>
                  <a:gd name="T66" fmla="*/ 48 w 85"/>
                  <a:gd name="T67" fmla="*/ 106 h 124"/>
                  <a:gd name="T68" fmla="*/ 48 w 85"/>
                  <a:gd name="T69" fmla="*/ 106 h 124"/>
                  <a:gd name="T70" fmla="*/ 37 w 85"/>
                  <a:gd name="T71" fmla="*/ 112 h 124"/>
                  <a:gd name="T72" fmla="*/ 30 w 85"/>
                  <a:gd name="T73" fmla="*/ 110 h 124"/>
                  <a:gd name="T74" fmla="*/ 28 w 85"/>
                  <a:gd name="T75" fmla="*/ 109 h 124"/>
                  <a:gd name="T76" fmla="*/ 78 w 85"/>
                  <a:gd name="T77" fmla="*/ 80 h 124"/>
                  <a:gd name="T78" fmla="*/ 78 w 85"/>
                  <a:gd name="T79" fmla="*/ 80 h 124"/>
                  <a:gd name="T80" fmla="*/ 70 w 85"/>
                  <a:gd name="T81" fmla="*/ 86 h 124"/>
                  <a:gd name="T82" fmla="*/ 70 w 85"/>
                  <a:gd name="T83" fmla="*/ 88 h 124"/>
                  <a:gd name="T84" fmla="*/ 71 w 85"/>
                  <a:gd name="T85" fmla="*/ 96 h 124"/>
                  <a:gd name="T86" fmla="*/ 60 w 85"/>
                  <a:gd name="T87" fmla="*/ 105 h 124"/>
                  <a:gd name="T88" fmla="*/ 60 w 85"/>
                  <a:gd name="T89" fmla="*/ 105 h 124"/>
                  <a:gd name="T90" fmla="*/ 51 w 85"/>
                  <a:gd name="T91" fmla="*/ 107 h 124"/>
                  <a:gd name="T92" fmla="*/ 49 w 85"/>
                  <a:gd name="T93" fmla="*/ 109 h 124"/>
                  <a:gd name="T94" fmla="*/ 47 w 85"/>
                  <a:gd name="T95" fmla="*/ 116 h 124"/>
                  <a:gd name="T96" fmla="*/ 33 w 85"/>
                  <a:gd name="T97" fmla="*/ 120 h 124"/>
                  <a:gd name="T98" fmla="*/ 33 w 85"/>
                  <a:gd name="T99" fmla="*/ 120 h 124"/>
                  <a:gd name="T100" fmla="*/ 23 w 85"/>
                  <a:gd name="T101" fmla="*/ 118 h 124"/>
                  <a:gd name="T102" fmla="*/ 16 w 85"/>
                  <a:gd name="T103" fmla="*/ 112 h 124"/>
                  <a:gd name="T104" fmla="*/ 0 w 85"/>
                  <a:gd name="T105" fmla="*/ 115 h 124"/>
                  <a:gd name="T106" fmla="*/ 16 w 85"/>
                  <a:gd name="T107" fmla="*/ 122 h 124"/>
                  <a:gd name="T108" fmla="*/ 17 w 85"/>
                  <a:gd name="T109" fmla="*/ 118 h 124"/>
                  <a:gd name="T110" fmla="*/ 21 w 85"/>
                  <a:gd name="T111" fmla="*/ 1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124">
                    <a:moveTo>
                      <a:pt x="80" y="72"/>
                    </a:moveTo>
                    <a:cubicBezTo>
                      <a:pt x="82" y="71"/>
                      <a:pt x="84" y="67"/>
                      <a:pt x="83" y="67"/>
                    </a:cubicBezTo>
                    <a:cubicBezTo>
                      <a:pt x="83" y="67"/>
                      <a:pt x="80" y="66"/>
                      <a:pt x="78" y="68"/>
                    </a:cubicBezTo>
                    <a:cubicBezTo>
                      <a:pt x="76" y="69"/>
                      <a:pt x="76" y="71"/>
                      <a:pt x="76" y="72"/>
                    </a:cubicBezTo>
                    <a:cubicBezTo>
                      <a:pt x="77" y="74"/>
                      <a:pt x="78" y="74"/>
                      <a:pt x="80" y="72"/>
                    </a:cubicBezTo>
                    <a:close/>
                    <a:moveTo>
                      <a:pt x="75" y="67"/>
                    </a:moveTo>
                    <a:cubicBezTo>
                      <a:pt x="74" y="65"/>
                      <a:pt x="70" y="64"/>
                      <a:pt x="70" y="64"/>
                    </a:cubicBezTo>
                    <a:cubicBezTo>
                      <a:pt x="70" y="64"/>
                      <a:pt x="70" y="68"/>
                      <a:pt x="71" y="70"/>
                    </a:cubicBezTo>
                    <a:cubicBezTo>
                      <a:pt x="72" y="72"/>
                      <a:pt x="73" y="72"/>
                      <a:pt x="74" y="72"/>
                    </a:cubicBezTo>
                    <a:cubicBezTo>
                      <a:pt x="75" y="71"/>
                      <a:pt x="76" y="69"/>
                      <a:pt x="75" y="67"/>
                    </a:cubicBezTo>
                    <a:close/>
                    <a:moveTo>
                      <a:pt x="82" y="65"/>
                    </a:moveTo>
                    <a:cubicBezTo>
                      <a:pt x="84" y="63"/>
                      <a:pt x="85" y="59"/>
                      <a:pt x="85" y="59"/>
                    </a:cubicBezTo>
                    <a:cubicBezTo>
                      <a:pt x="85" y="59"/>
                      <a:pt x="81" y="59"/>
                      <a:pt x="79" y="61"/>
                    </a:cubicBezTo>
                    <a:cubicBezTo>
                      <a:pt x="78" y="62"/>
                      <a:pt x="77" y="64"/>
                      <a:pt x="78" y="65"/>
                    </a:cubicBezTo>
                    <a:cubicBezTo>
                      <a:pt x="79" y="66"/>
                      <a:pt x="80" y="67"/>
                      <a:pt x="82" y="65"/>
                    </a:cubicBezTo>
                    <a:close/>
                    <a:moveTo>
                      <a:pt x="76" y="60"/>
                    </a:moveTo>
                    <a:cubicBezTo>
                      <a:pt x="75" y="58"/>
                      <a:pt x="71" y="58"/>
                      <a:pt x="71" y="58"/>
                    </a:cubicBezTo>
                    <a:cubicBezTo>
                      <a:pt x="71" y="58"/>
                      <a:pt x="71" y="61"/>
                      <a:pt x="72" y="63"/>
                    </a:cubicBezTo>
                    <a:cubicBezTo>
                      <a:pt x="73" y="65"/>
                      <a:pt x="75" y="66"/>
                      <a:pt x="76" y="65"/>
                    </a:cubicBezTo>
                    <a:cubicBezTo>
                      <a:pt x="77" y="64"/>
                      <a:pt x="77" y="62"/>
                      <a:pt x="76" y="60"/>
                    </a:cubicBezTo>
                    <a:close/>
                    <a:moveTo>
                      <a:pt x="83" y="57"/>
                    </a:moveTo>
                    <a:cubicBezTo>
                      <a:pt x="85" y="55"/>
                      <a:pt x="85" y="51"/>
                      <a:pt x="85" y="51"/>
                    </a:cubicBezTo>
                    <a:cubicBezTo>
                      <a:pt x="85" y="51"/>
                      <a:pt x="82" y="51"/>
                      <a:pt x="80" y="53"/>
                    </a:cubicBezTo>
                    <a:cubicBezTo>
                      <a:pt x="78" y="55"/>
                      <a:pt x="78" y="57"/>
                      <a:pt x="79" y="58"/>
                    </a:cubicBezTo>
                    <a:cubicBezTo>
                      <a:pt x="80" y="59"/>
                      <a:pt x="81" y="59"/>
                      <a:pt x="83" y="57"/>
                    </a:cubicBezTo>
                    <a:close/>
                    <a:moveTo>
                      <a:pt x="76" y="53"/>
                    </a:moveTo>
                    <a:cubicBezTo>
                      <a:pt x="75" y="52"/>
                      <a:pt x="71" y="52"/>
                      <a:pt x="71" y="52"/>
                    </a:cubicBezTo>
                    <a:cubicBezTo>
                      <a:pt x="71" y="52"/>
                      <a:pt x="72" y="55"/>
                      <a:pt x="73" y="57"/>
                    </a:cubicBezTo>
                    <a:cubicBezTo>
                      <a:pt x="74" y="59"/>
                      <a:pt x="76" y="59"/>
                      <a:pt x="77" y="58"/>
                    </a:cubicBezTo>
                    <a:cubicBezTo>
                      <a:pt x="78" y="57"/>
                      <a:pt x="78" y="55"/>
                      <a:pt x="76" y="53"/>
                    </a:cubicBezTo>
                    <a:close/>
                    <a:moveTo>
                      <a:pt x="83" y="50"/>
                    </a:moveTo>
                    <a:cubicBezTo>
                      <a:pt x="85" y="48"/>
                      <a:pt x="84" y="43"/>
                      <a:pt x="84" y="43"/>
                    </a:cubicBezTo>
                    <a:cubicBezTo>
                      <a:pt x="84" y="43"/>
                      <a:pt x="81" y="44"/>
                      <a:pt x="80" y="46"/>
                    </a:cubicBezTo>
                    <a:cubicBezTo>
                      <a:pt x="78" y="48"/>
                      <a:pt x="78" y="50"/>
                      <a:pt x="79" y="51"/>
                    </a:cubicBezTo>
                    <a:cubicBezTo>
                      <a:pt x="80" y="52"/>
                      <a:pt x="82" y="52"/>
                      <a:pt x="83" y="50"/>
                    </a:cubicBezTo>
                    <a:close/>
                    <a:moveTo>
                      <a:pt x="76" y="46"/>
                    </a:moveTo>
                    <a:cubicBezTo>
                      <a:pt x="74" y="45"/>
                      <a:pt x="71" y="45"/>
                      <a:pt x="71" y="45"/>
                    </a:cubicBezTo>
                    <a:cubicBezTo>
                      <a:pt x="71" y="45"/>
                      <a:pt x="72" y="49"/>
                      <a:pt x="73" y="50"/>
                    </a:cubicBezTo>
                    <a:cubicBezTo>
                      <a:pt x="75" y="52"/>
                      <a:pt x="76" y="52"/>
                      <a:pt x="77" y="51"/>
                    </a:cubicBezTo>
                    <a:cubicBezTo>
                      <a:pt x="78" y="50"/>
                      <a:pt x="78" y="48"/>
                      <a:pt x="76" y="46"/>
                    </a:cubicBezTo>
                    <a:close/>
                    <a:moveTo>
                      <a:pt x="82" y="42"/>
                    </a:moveTo>
                    <a:cubicBezTo>
                      <a:pt x="84" y="40"/>
                      <a:pt x="83" y="35"/>
                      <a:pt x="83" y="35"/>
                    </a:cubicBezTo>
                    <a:cubicBezTo>
                      <a:pt x="83" y="35"/>
                      <a:pt x="80" y="36"/>
                      <a:pt x="79" y="39"/>
                    </a:cubicBezTo>
                    <a:cubicBezTo>
                      <a:pt x="77" y="41"/>
                      <a:pt x="78" y="43"/>
                      <a:pt x="79" y="44"/>
                    </a:cubicBezTo>
                    <a:cubicBezTo>
                      <a:pt x="80" y="44"/>
                      <a:pt x="81" y="44"/>
                      <a:pt x="82" y="42"/>
                    </a:cubicBezTo>
                    <a:close/>
                    <a:moveTo>
                      <a:pt x="75" y="39"/>
                    </a:moveTo>
                    <a:cubicBezTo>
                      <a:pt x="73" y="38"/>
                      <a:pt x="70" y="39"/>
                      <a:pt x="70" y="39"/>
                    </a:cubicBezTo>
                    <a:cubicBezTo>
                      <a:pt x="70" y="39"/>
                      <a:pt x="71" y="42"/>
                      <a:pt x="72" y="44"/>
                    </a:cubicBezTo>
                    <a:cubicBezTo>
                      <a:pt x="74" y="45"/>
                      <a:pt x="76" y="45"/>
                      <a:pt x="77" y="44"/>
                    </a:cubicBezTo>
                    <a:cubicBezTo>
                      <a:pt x="77" y="43"/>
                      <a:pt x="77" y="41"/>
                      <a:pt x="75" y="39"/>
                    </a:cubicBezTo>
                    <a:close/>
                    <a:moveTo>
                      <a:pt x="81" y="34"/>
                    </a:moveTo>
                    <a:cubicBezTo>
                      <a:pt x="82" y="32"/>
                      <a:pt x="80" y="28"/>
                      <a:pt x="80" y="28"/>
                    </a:cubicBezTo>
                    <a:cubicBezTo>
                      <a:pt x="80" y="28"/>
                      <a:pt x="77" y="29"/>
                      <a:pt x="76" y="31"/>
                    </a:cubicBezTo>
                    <a:cubicBezTo>
                      <a:pt x="76" y="34"/>
                      <a:pt x="76" y="36"/>
                      <a:pt x="77" y="36"/>
                    </a:cubicBezTo>
                    <a:cubicBezTo>
                      <a:pt x="78" y="37"/>
                      <a:pt x="80" y="37"/>
                      <a:pt x="81" y="34"/>
                    </a:cubicBezTo>
                    <a:close/>
                    <a:moveTo>
                      <a:pt x="73" y="33"/>
                    </a:moveTo>
                    <a:cubicBezTo>
                      <a:pt x="71" y="31"/>
                      <a:pt x="68" y="33"/>
                      <a:pt x="68" y="33"/>
                    </a:cubicBezTo>
                    <a:cubicBezTo>
                      <a:pt x="68" y="33"/>
                      <a:pt x="69" y="36"/>
                      <a:pt x="71" y="37"/>
                    </a:cubicBezTo>
                    <a:cubicBezTo>
                      <a:pt x="73" y="38"/>
                      <a:pt x="75" y="38"/>
                      <a:pt x="75" y="37"/>
                    </a:cubicBezTo>
                    <a:cubicBezTo>
                      <a:pt x="76" y="36"/>
                      <a:pt x="75" y="34"/>
                      <a:pt x="73" y="33"/>
                    </a:cubicBezTo>
                    <a:close/>
                    <a:moveTo>
                      <a:pt x="78" y="27"/>
                    </a:moveTo>
                    <a:cubicBezTo>
                      <a:pt x="79" y="24"/>
                      <a:pt x="77" y="20"/>
                      <a:pt x="77" y="20"/>
                    </a:cubicBezTo>
                    <a:cubicBezTo>
                      <a:pt x="77" y="20"/>
                      <a:pt x="74" y="22"/>
                      <a:pt x="73" y="24"/>
                    </a:cubicBezTo>
                    <a:cubicBezTo>
                      <a:pt x="73" y="27"/>
                      <a:pt x="74" y="29"/>
                      <a:pt x="75" y="29"/>
                    </a:cubicBezTo>
                    <a:cubicBezTo>
                      <a:pt x="76" y="30"/>
                      <a:pt x="77" y="29"/>
                      <a:pt x="78" y="27"/>
                    </a:cubicBezTo>
                    <a:close/>
                    <a:moveTo>
                      <a:pt x="70" y="26"/>
                    </a:moveTo>
                    <a:cubicBezTo>
                      <a:pt x="68" y="25"/>
                      <a:pt x="65" y="27"/>
                      <a:pt x="65" y="27"/>
                    </a:cubicBezTo>
                    <a:cubicBezTo>
                      <a:pt x="65" y="27"/>
                      <a:pt x="67" y="30"/>
                      <a:pt x="69" y="31"/>
                    </a:cubicBezTo>
                    <a:cubicBezTo>
                      <a:pt x="71" y="32"/>
                      <a:pt x="73" y="31"/>
                      <a:pt x="73" y="30"/>
                    </a:cubicBezTo>
                    <a:cubicBezTo>
                      <a:pt x="73" y="29"/>
                      <a:pt x="73" y="27"/>
                      <a:pt x="70" y="26"/>
                    </a:cubicBezTo>
                    <a:close/>
                    <a:moveTo>
                      <a:pt x="75" y="20"/>
                    </a:moveTo>
                    <a:cubicBezTo>
                      <a:pt x="75" y="17"/>
                      <a:pt x="72" y="13"/>
                      <a:pt x="72" y="13"/>
                    </a:cubicBezTo>
                    <a:cubicBezTo>
                      <a:pt x="72" y="13"/>
                      <a:pt x="70" y="15"/>
                      <a:pt x="70" y="18"/>
                    </a:cubicBezTo>
                    <a:cubicBezTo>
                      <a:pt x="69" y="20"/>
                      <a:pt x="70" y="22"/>
                      <a:pt x="71" y="23"/>
                    </a:cubicBezTo>
                    <a:cubicBezTo>
                      <a:pt x="73" y="23"/>
                      <a:pt x="74" y="22"/>
                      <a:pt x="75" y="20"/>
                    </a:cubicBezTo>
                    <a:close/>
                    <a:moveTo>
                      <a:pt x="67" y="20"/>
                    </a:moveTo>
                    <a:cubicBezTo>
                      <a:pt x="64" y="19"/>
                      <a:pt x="61" y="21"/>
                      <a:pt x="61" y="21"/>
                    </a:cubicBezTo>
                    <a:cubicBezTo>
                      <a:pt x="61" y="21"/>
                      <a:pt x="63" y="24"/>
                      <a:pt x="66" y="25"/>
                    </a:cubicBezTo>
                    <a:cubicBezTo>
                      <a:pt x="68" y="25"/>
                      <a:pt x="70" y="25"/>
                      <a:pt x="70" y="23"/>
                    </a:cubicBezTo>
                    <a:cubicBezTo>
                      <a:pt x="70" y="22"/>
                      <a:pt x="69" y="20"/>
                      <a:pt x="67" y="20"/>
                    </a:cubicBezTo>
                    <a:close/>
                    <a:moveTo>
                      <a:pt x="70" y="13"/>
                    </a:moveTo>
                    <a:cubicBezTo>
                      <a:pt x="70" y="10"/>
                      <a:pt x="67" y="6"/>
                      <a:pt x="67" y="6"/>
                    </a:cubicBezTo>
                    <a:cubicBezTo>
                      <a:pt x="67" y="6"/>
                      <a:pt x="64" y="9"/>
                      <a:pt x="65" y="11"/>
                    </a:cubicBezTo>
                    <a:cubicBezTo>
                      <a:pt x="65" y="14"/>
                      <a:pt x="66" y="16"/>
                      <a:pt x="67" y="16"/>
                    </a:cubicBezTo>
                    <a:cubicBezTo>
                      <a:pt x="69" y="16"/>
                      <a:pt x="70" y="15"/>
                      <a:pt x="70" y="13"/>
                    </a:cubicBezTo>
                    <a:close/>
                    <a:moveTo>
                      <a:pt x="62" y="14"/>
                    </a:moveTo>
                    <a:cubicBezTo>
                      <a:pt x="59" y="13"/>
                      <a:pt x="57" y="16"/>
                      <a:pt x="57" y="15"/>
                    </a:cubicBezTo>
                    <a:cubicBezTo>
                      <a:pt x="57" y="15"/>
                      <a:pt x="59" y="18"/>
                      <a:pt x="62" y="19"/>
                    </a:cubicBezTo>
                    <a:cubicBezTo>
                      <a:pt x="64" y="19"/>
                      <a:pt x="66" y="19"/>
                      <a:pt x="66" y="17"/>
                    </a:cubicBezTo>
                    <a:cubicBezTo>
                      <a:pt x="66" y="16"/>
                      <a:pt x="64" y="14"/>
                      <a:pt x="62" y="14"/>
                    </a:cubicBezTo>
                    <a:close/>
                    <a:moveTo>
                      <a:pt x="55" y="2"/>
                    </a:moveTo>
                    <a:cubicBezTo>
                      <a:pt x="52" y="0"/>
                      <a:pt x="48" y="0"/>
                      <a:pt x="48" y="0"/>
                    </a:cubicBezTo>
                    <a:cubicBezTo>
                      <a:pt x="48" y="0"/>
                      <a:pt x="50" y="4"/>
                      <a:pt x="52" y="5"/>
                    </a:cubicBezTo>
                    <a:cubicBezTo>
                      <a:pt x="54" y="7"/>
                      <a:pt x="56" y="7"/>
                      <a:pt x="57" y="6"/>
                    </a:cubicBezTo>
                    <a:cubicBezTo>
                      <a:pt x="58" y="6"/>
                      <a:pt x="57" y="4"/>
                      <a:pt x="55" y="2"/>
                    </a:cubicBezTo>
                    <a:close/>
                    <a:moveTo>
                      <a:pt x="64" y="6"/>
                    </a:moveTo>
                    <a:cubicBezTo>
                      <a:pt x="64" y="4"/>
                      <a:pt x="60" y="0"/>
                      <a:pt x="60" y="0"/>
                    </a:cubicBezTo>
                    <a:cubicBezTo>
                      <a:pt x="60" y="0"/>
                      <a:pt x="58" y="3"/>
                      <a:pt x="59" y="6"/>
                    </a:cubicBezTo>
                    <a:cubicBezTo>
                      <a:pt x="59" y="8"/>
                      <a:pt x="61" y="10"/>
                      <a:pt x="62" y="10"/>
                    </a:cubicBezTo>
                    <a:cubicBezTo>
                      <a:pt x="64" y="10"/>
                      <a:pt x="65" y="9"/>
                      <a:pt x="64" y="6"/>
                    </a:cubicBezTo>
                    <a:close/>
                    <a:moveTo>
                      <a:pt x="56" y="8"/>
                    </a:moveTo>
                    <a:cubicBezTo>
                      <a:pt x="54" y="8"/>
                      <a:pt x="51" y="10"/>
                      <a:pt x="51" y="10"/>
                    </a:cubicBezTo>
                    <a:cubicBezTo>
                      <a:pt x="51" y="10"/>
                      <a:pt x="54" y="13"/>
                      <a:pt x="57" y="13"/>
                    </a:cubicBezTo>
                    <a:cubicBezTo>
                      <a:pt x="59" y="14"/>
                      <a:pt x="61" y="13"/>
                      <a:pt x="61" y="11"/>
                    </a:cubicBezTo>
                    <a:cubicBezTo>
                      <a:pt x="61" y="10"/>
                      <a:pt x="59" y="8"/>
                      <a:pt x="56" y="8"/>
                    </a:cubicBezTo>
                    <a:close/>
                    <a:moveTo>
                      <a:pt x="73" y="74"/>
                    </a:moveTo>
                    <a:cubicBezTo>
                      <a:pt x="72" y="72"/>
                      <a:pt x="69" y="71"/>
                      <a:pt x="69" y="71"/>
                    </a:cubicBezTo>
                    <a:cubicBezTo>
                      <a:pt x="69" y="71"/>
                      <a:pt x="68" y="74"/>
                      <a:pt x="68" y="76"/>
                    </a:cubicBezTo>
                    <a:cubicBezTo>
                      <a:pt x="69" y="78"/>
                      <a:pt x="71" y="79"/>
                      <a:pt x="72" y="78"/>
                    </a:cubicBezTo>
                    <a:cubicBezTo>
                      <a:pt x="73" y="78"/>
                      <a:pt x="74" y="76"/>
                      <a:pt x="73" y="74"/>
                    </a:cubicBezTo>
                    <a:close/>
                    <a:moveTo>
                      <a:pt x="70" y="80"/>
                    </a:moveTo>
                    <a:cubicBezTo>
                      <a:pt x="69" y="78"/>
                      <a:pt x="66" y="76"/>
                      <a:pt x="66" y="76"/>
                    </a:cubicBezTo>
                    <a:cubicBezTo>
                      <a:pt x="66" y="77"/>
                      <a:pt x="65" y="80"/>
                      <a:pt x="66" y="82"/>
                    </a:cubicBezTo>
                    <a:cubicBezTo>
                      <a:pt x="66" y="84"/>
                      <a:pt x="67" y="85"/>
                      <a:pt x="69" y="85"/>
                    </a:cubicBezTo>
                    <a:cubicBezTo>
                      <a:pt x="70" y="84"/>
                      <a:pt x="71" y="83"/>
                      <a:pt x="70" y="80"/>
                    </a:cubicBezTo>
                    <a:close/>
                    <a:moveTo>
                      <a:pt x="67" y="86"/>
                    </a:moveTo>
                    <a:cubicBezTo>
                      <a:pt x="66" y="84"/>
                      <a:pt x="63" y="82"/>
                      <a:pt x="63" y="82"/>
                    </a:cubicBezTo>
                    <a:cubicBezTo>
                      <a:pt x="63" y="82"/>
                      <a:pt x="62" y="85"/>
                      <a:pt x="62" y="87"/>
                    </a:cubicBezTo>
                    <a:cubicBezTo>
                      <a:pt x="62" y="90"/>
                      <a:pt x="64" y="91"/>
                      <a:pt x="65" y="91"/>
                    </a:cubicBezTo>
                    <a:cubicBezTo>
                      <a:pt x="66" y="90"/>
                      <a:pt x="67" y="89"/>
                      <a:pt x="67" y="86"/>
                    </a:cubicBezTo>
                    <a:close/>
                    <a:moveTo>
                      <a:pt x="63" y="92"/>
                    </a:moveTo>
                    <a:cubicBezTo>
                      <a:pt x="63" y="90"/>
                      <a:pt x="60" y="88"/>
                      <a:pt x="60" y="88"/>
                    </a:cubicBezTo>
                    <a:cubicBezTo>
                      <a:pt x="60" y="88"/>
                      <a:pt x="58" y="90"/>
                      <a:pt x="58" y="93"/>
                    </a:cubicBezTo>
                    <a:cubicBezTo>
                      <a:pt x="58" y="95"/>
                      <a:pt x="59" y="96"/>
                      <a:pt x="61" y="96"/>
                    </a:cubicBezTo>
                    <a:cubicBezTo>
                      <a:pt x="62" y="96"/>
                      <a:pt x="63" y="94"/>
                      <a:pt x="63" y="92"/>
                    </a:cubicBezTo>
                    <a:close/>
                    <a:moveTo>
                      <a:pt x="58" y="97"/>
                    </a:moveTo>
                    <a:cubicBezTo>
                      <a:pt x="58" y="95"/>
                      <a:pt x="56" y="93"/>
                      <a:pt x="56" y="93"/>
                    </a:cubicBezTo>
                    <a:cubicBezTo>
                      <a:pt x="56" y="93"/>
                      <a:pt x="54" y="95"/>
                      <a:pt x="54" y="97"/>
                    </a:cubicBezTo>
                    <a:cubicBezTo>
                      <a:pt x="53" y="100"/>
                      <a:pt x="54" y="101"/>
                      <a:pt x="56" y="101"/>
                    </a:cubicBezTo>
                    <a:cubicBezTo>
                      <a:pt x="57" y="101"/>
                      <a:pt x="58" y="100"/>
                      <a:pt x="58" y="97"/>
                    </a:cubicBezTo>
                    <a:close/>
                    <a:moveTo>
                      <a:pt x="53" y="102"/>
                    </a:moveTo>
                    <a:cubicBezTo>
                      <a:pt x="54" y="100"/>
                      <a:pt x="51" y="97"/>
                      <a:pt x="51" y="97"/>
                    </a:cubicBezTo>
                    <a:cubicBezTo>
                      <a:pt x="51" y="97"/>
                      <a:pt x="49" y="99"/>
                      <a:pt x="48" y="102"/>
                    </a:cubicBezTo>
                    <a:cubicBezTo>
                      <a:pt x="48" y="104"/>
                      <a:pt x="49" y="105"/>
                      <a:pt x="50" y="106"/>
                    </a:cubicBezTo>
                    <a:cubicBezTo>
                      <a:pt x="51" y="106"/>
                      <a:pt x="53" y="104"/>
                      <a:pt x="53" y="102"/>
                    </a:cubicBezTo>
                    <a:close/>
                    <a:moveTo>
                      <a:pt x="48" y="106"/>
                    </a:moveTo>
                    <a:cubicBezTo>
                      <a:pt x="48" y="104"/>
                      <a:pt x="46" y="101"/>
                      <a:pt x="46" y="101"/>
                    </a:cubicBezTo>
                    <a:cubicBezTo>
                      <a:pt x="46" y="101"/>
                      <a:pt x="44" y="103"/>
                      <a:pt x="43" y="105"/>
                    </a:cubicBezTo>
                    <a:cubicBezTo>
                      <a:pt x="42" y="107"/>
                      <a:pt x="43" y="109"/>
                      <a:pt x="44" y="109"/>
                    </a:cubicBezTo>
                    <a:cubicBezTo>
                      <a:pt x="45" y="110"/>
                      <a:pt x="47" y="109"/>
                      <a:pt x="48" y="106"/>
                    </a:cubicBezTo>
                    <a:close/>
                    <a:moveTo>
                      <a:pt x="41" y="110"/>
                    </a:moveTo>
                    <a:cubicBezTo>
                      <a:pt x="42" y="107"/>
                      <a:pt x="41" y="104"/>
                      <a:pt x="41" y="104"/>
                    </a:cubicBezTo>
                    <a:cubicBezTo>
                      <a:pt x="41" y="104"/>
                      <a:pt x="38" y="106"/>
                      <a:pt x="37" y="108"/>
                    </a:cubicBezTo>
                    <a:cubicBezTo>
                      <a:pt x="36" y="110"/>
                      <a:pt x="36" y="112"/>
                      <a:pt x="37" y="112"/>
                    </a:cubicBezTo>
                    <a:cubicBezTo>
                      <a:pt x="39" y="113"/>
                      <a:pt x="40" y="112"/>
                      <a:pt x="41" y="110"/>
                    </a:cubicBezTo>
                    <a:close/>
                    <a:moveTo>
                      <a:pt x="35" y="112"/>
                    </a:moveTo>
                    <a:cubicBezTo>
                      <a:pt x="36" y="110"/>
                      <a:pt x="35" y="107"/>
                      <a:pt x="35" y="107"/>
                    </a:cubicBezTo>
                    <a:cubicBezTo>
                      <a:pt x="35" y="107"/>
                      <a:pt x="32" y="108"/>
                      <a:pt x="30" y="110"/>
                    </a:cubicBezTo>
                    <a:cubicBezTo>
                      <a:pt x="29" y="112"/>
                      <a:pt x="29" y="114"/>
                      <a:pt x="30" y="114"/>
                    </a:cubicBezTo>
                    <a:cubicBezTo>
                      <a:pt x="32" y="115"/>
                      <a:pt x="33" y="114"/>
                      <a:pt x="35" y="112"/>
                    </a:cubicBezTo>
                    <a:close/>
                    <a:moveTo>
                      <a:pt x="28" y="114"/>
                    </a:moveTo>
                    <a:cubicBezTo>
                      <a:pt x="29" y="112"/>
                      <a:pt x="28" y="109"/>
                      <a:pt x="28" y="109"/>
                    </a:cubicBezTo>
                    <a:cubicBezTo>
                      <a:pt x="28" y="109"/>
                      <a:pt x="25" y="110"/>
                      <a:pt x="23" y="112"/>
                    </a:cubicBezTo>
                    <a:cubicBezTo>
                      <a:pt x="22" y="113"/>
                      <a:pt x="22" y="115"/>
                      <a:pt x="23" y="116"/>
                    </a:cubicBezTo>
                    <a:cubicBezTo>
                      <a:pt x="24" y="117"/>
                      <a:pt x="26" y="116"/>
                      <a:pt x="28" y="114"/>
                    </a:cubicBezTo>
                    <a:close/>
                    <a:moveTo>
                      <a:pt x="78" y="80"/>
                    </a:moveTo>
                    <a:cubicBezTo>
                      <a:pt x="80" y="79"/>
                      <a:pt x="81" y="75"/>
                      <a:pt x="81" y="75"/>
                    </a:cubicBezTo>
                    <a:cubicBezTo>
                      <a:pt x="81" y="74"/>
                      <a:pt x="78" y="74"/>
                      <a:pt x="76" y="75"/>
                    </a:cubicBezTo>
                    <a:cubicBezTo>
                      <a:pt x="74" y="76"/>
                      <a:pt x="73" y="78"/>
                      <a:pt x="74" y="79"/>
                    </a:cubicBezTo>
                    <a:cubicBezTo>
                      <a:pt x="74" y="80"/>
                      <a:pt x="75" y="81"/>
                      <a:pt x="78" y="80"/>
                    </a:cubicBezTo>
                    <a:close/>
                    <a:moveTo>
                      <a:pt x="74" y="87"/>
                    </a:moveTo>
                    <a:cubicBezTo>
                      <a:pt x="77" y="86"/>
                      <a:pt x="79" y="82"/>
                      <a:pt x="79" y="82"/>
                    </a:cubicBezTo>
                    <a:cubicBezTo>
                      <a:pt x="79" y="82"/>
                      <a:pt x="76" y="81"/>
                      <a:pt x="73" y="82"/>
                    </a:cubicBezTo>
                    <a:cubicBezTo>
                      <a:pt x="71" y="83"/>
                      <a:pt x="70" y="84"/>
                      <a:pt x="70" y="86"/>
                    </a:cubicBezTo>
                    <a:cubicBezTo>
                      <a:pt x="71" y="87"/>
                      <a:pt x="72" y="88"/>
                      <a:pt x="74" y="87"/>
                    </a:cubicBezTo>
                    <a:close/>
                    <a:moveTo>
                      <a:pt x="70" y="93"/>
                    </a:moveTo>
                    <a:cubicBezTo>
                      <a:pt x="73" y="93"/>
                      <a:pt x="75" y="89"/>
                      <a:pt x="75" y="89"/>
                    </a:cubicBezTo>
                    <a:cubicBezTo>
                      <a:pt x="75" y="89"/>
                      <a:pt x="72" y="87"/>
                      <a:pt x="70" y="88"/>
                    </a:cubicBezTo>
                    <a:cubicBezTo>
                      <a:pt x="67" y="89"/>
                      <a:pt x="66" y="90"/>
                      <a:pt x="66" y="92"/>
                    </a:cubicBezTo>
                    <a:cubicBezTo>
                      <a:pt x="67" y="93"/>
                      <a:pt x="68" y="94"/>
                      <a:pt x="70" y="93"/>
                    </a:cubicBezTo>
                    <a:close/>
                    <a:moveTo>
                      <a:pt x="66" y="99"/>
                    </a:moveTo>
                    <a:cubicBezTo>
                      <a:pt x="68" y="99"/>
                      <a:pt x="71" y="96"/>
                      <a:pt x="71" y="96"/>
                    </a:cubicBezTo>
                    <a:cubicBezTo>
                      <a:pt x="71" y="96"/>
                      <a:pt x="68" y="94"/>
                      <a:pt x="66" y="94"/>
                    </a:cubicBezTo>
                    <a:cubicBezTo>
                      <a:pt x="63" y="95"/>
                      <a:pt x="62" y="96"/>
                      <a:pt x="62" y="97"/>
                    </a:cubicBezTo>
                    <a:cubicBezTo>
                      <a:pt x="62" y="99"/>
                      <a:pt x="63" y="100"/>
                      <a:pt x="66" y="99"/>
                    </a:cubicBezTo>
                    <a:close/>
                    <a:moveTo>
                      <a:pt x="60" y="105"/>
                    </a:moveTo>
                    <a:cubicBezTo>
                      <a:pt x="63" y="105"/>
                      <a:pt x="66" y="102"/>
                      <a:pt x="66" y="102"/>
                    </a:cubicBezTo>
                    <a:cubicBezTo>
                      <a:pt x="66" y="102"/>
                      <a:pt x="63" y="100"/>
                      <a:pt x="61" y="100"/>
                    </a:cubicBezTo>
                    <a:cubicBezTo>
                      <a:pt x="58" y="100"/>
                      <a:pt x="57" y="101"/>
                      <a:pt x="57" y="103"/>
                    </a:cubicBezTo>
                    <a:cubicBezTo>
                      <a:pt x="57" y="104"/>
                      <a:pt x="58" y="105"/>
                      <a:pt x="60" y="105"/>
                    </a:cubicBezTo>
                    <a:close/>
                    <a:moveTo>
                      <a:pt x="54" y="110"/>
                    </a:moveTo>
                    <a:cubicBezTo>
                      <a:pt x="57" y="110"/>
                      <a:pt x="60" y="107"/>
                      <a:pt x="60" y="107"/>
                    </a:cubicBezTo>
                    <a:cubicBezTo>
                      <a:pt x="60" y="107"/>
                      <a:pt x="58" y="105"/>
                      <a:pt x="55" y="105"/>
                    </a:cubicBezTo>
                    <a:cubicBezTo>
                      <a:pt x="53" y="105"/>
                      <a:pt x="51" y="106"/>
                      <a:pt x="51" y="107"/>
                    </a:cubicBezTo>
                    <a:cubicBezTo>
                      <a:pt x="51" y="108"/>
                      <a:pt x="52" y="110"/>
                      <a:pt x="54" y="110"/>
                    </a:cubicBezTo>
                    <a:close/>
                    <a:moveTo>
                      <a:pt x="48" y="114"/>
                    </a:moveTo>
                    <a:cubicBezTo>
                      <a:pt x="50" y="115"/>
                      <a:pt x="54" y="112"/>
                      <a:pt x="54" y="112"/>
                    </a:cubicBezTo>
                    <a:cubicBezTo>
                      <a:pt x="54" y="112"/>
                      <a:pt x="52" y="110"/>
                      <a:pt x="49" y="109"/>
                    </a:cubicBezTo>
                    <a:cubicBezTo>
                      <a:pt x="47" y="109"/>
                      <a:pt x="45" y="110"/>
                      <a:pt x="45" y="111"/>
                    </a:cubicBezTo>
                    <a:cubicBezTo>
                      <a:pt x="44" y="112"/>
                      <a:pt x="45" y="114"/>
                      <a:pt x="48" y="114"/>
                    </a:cubicBezTo>
                    <a:close/>
                    <a:moveTo>
                      <a:pt x="41" y="117"/>
                    </a:moveTo>
                    <a:cubicBezTo>
                      <a:pt x="43" y="118"/>
                      <a:pt x="47" y="116"/>
                      <a:pt x="47" y="116"/>
                    </a:cubicBezTo>
                    <a:cubicBezTo>
                      <a:pt x="47" y="116"/>
                      <a:pt x="45" y="113"/>
                      <a:pt x="43" y="113"/>
                    </a:cubicBezTo>
                    <a:cubicBezTo>
                      <a:pt x="40" y="112"/>
                      <a:pt x="39" y="113"/>
                      <a:pt x="38" y="114"/>
                    </a:cubicBezTo>
                    <a:cubicBezTo>
                      <a:pt x="37" y="115"/>
                      <a:pt x="38" y="117"/>
                      <a:pt x="41" y="117"/>
                    </a:cubicBezTo>
                    <a:close/>
                    <a:moveTo>
                      <a:pt x="33" y="120"/>
                    </a:moveTo>
                    <a:cubicBezTo>
                      <a:pt x="35" y="121"/>
                      <a:pt x="40" y="120"/>
                      <a:pt x="40" y="120"/>
                    </a:cubicBezTo>
                    <a:cubicBezTo>
                      <a:pt x="40" y="120"/>
                      <a:pt x="38" y="117"/>
                      <a:pt x="36" y="116"/>
                    </a:cubicBezTo>
                    <a:cubicBezTo>
                      <a:pt x="33" y="115"/>
                      <a:pt x="32" y="115"/>
                      <a:pt x="31" y="116"/>
                    </a:cubicBezTo>
                    <a:cubicBezTo>
                      <a:pt x="30" y="117"/>
                      <a:pt x="30" y="119"/>
                      <a:pt x="33" y="120"/>
                    </a:cubicBezTo>
                    <a:close/>
                    <a:moveTo>
                      <a:pt x="25" y="122"/>
                    </a:moveTo>
                    <a:cubicBezTo>
                      <a:pt x="27" y="123"/>
                      <a:pt x="32" y="122"/>
                      <a:pt x="32" y="122"/>
                    </a:cubicBezTo>
                    <a:cubicBezTo>
                      <a:pt x="32" y="122"/>
                      <a:pt x="31" y="119"/>
                      <a:pt x="28" y="118"/>
                    </a:cubicBezTo>
                    <a:cubicBezTo>
                      <a:pt x="26" y="117"/>
                      <a:pt x="24" y="117"/>
                      <a:pt x="23" y="118"/>
                    </a:cubicBezTo>
                    <a:cubicBezTo>
                      <a:pt x="22" y="119"/>
                      <a:pt x="22" y="120"/>
                      <a:pt x="25" y="122"/>
                    </a:cubicBezTo>
                    <a:close/>
                    <a:moveTo>
                      <a:pt x="21" y="114"/>
                    </a:moveTo>
                    <a:cubicBezTo>
                      <a:pt x="22" y="113"/>
                      <a:pt x="22" y="110"/>
                      <a:pt x="22" y="110"/>
                    </a:cubicBezTo>
                    <a:cubicBezTo>
                      <a:pt x="22" y="110"/>
                      <a:pt x="18" y="111"/>
                      <a:pt x="16" y="112"/>
                    </a:cubicBezTo>
                    <a:cubicBezTo>
                      <a:pt x="16" y="112"/>
                      <a:pt x="15" y="113"/>
                      <a:pt x="15" y="113"/>
                    </a:cubicBezTo>
                    <a:cubicBezTo>
                      <a:pt x="13" y="115"/>
                      <a:pt x="11" y="116"/>
                      <a:pt x="8" y="116"/>
                    </a:cubicBezTo>
                    <a:cubicBezTo>
                      <a:pt x="6" y="116"/>
                      <a:pt x="5" y="115"/>
                      <a:pt x="2" y="115"/>
                    </a:cubicBezTo>
                    <a:cubicBezTo>
                      <a:pt x="1" y="115"/>
                      <a:pt x="0" y="115"/>
                      <a:pt x="0" y="115"/>
                    </a:cubicBezTo>
                    <a:cubicBezTo>
                      <a:pt x="0" y="115"/>
                      <a:pt x="0" y="116"/>
                      <a:pt x="2" y="117"/>
                    </a:cubicBezTo>
                    <a:cubicBezTo>
                      <a:pt x="4" y="117"/>
                      <a:pt x="6" y="117"/>
                      <a:pt x="8" y="117"/>
                    </a:cubicBezTo>
                    <a:cubicBezTo>
                      <a:pt x="11" y="118"/>
                      <a:pt x="13" y="120"/>
                      <a:pt x="15" y="121"/>
                    </a:cubicBezTo>
                    <a:cubicBezTo>
                      <a:pt x="15" y="122"/>
                      <a:pt x="16" y="122"/>
                      <a:pt x="16" y="122"/>
                    </a:cubicBezTo>
                    <a:cubicBezTo>
                      <a:pt x="18" y="124"/>
                      <a:pt x="23" y="124"/>
                      <a:pt x="23" y="124"/>
                    </a:cubicBezTo>
                    <a:cubicBezTo>
                      <a:pt x="23" y="124"/>
                      <a:pt x="23" y="121"/>
                      <a:pt x="21" y="119"/>
                    </a:cubicBezTo>
                    <a:cubicBezTo>
                      <a:pt x="20" y="119"/>
                      <a:pt x="20" y="118"/>
                      <a:pt x="19" y="118"/>
                    </a:cubicBezTo>
                    <a:cubicBezTo>
                      <a:pt x="18" y="118"/>
                      <a:pt x="17" y="118"/>
                      <a:pt x="17" y="118"/>
                    </a:cubicBezTo>
                    <a:cubicBezTo>
                      <a:pt x="15" y="118"/>
                      <a:pt x="15" y="117"/>
                      <a:pt x="15" y="117"/>
                    </a:cubicBezTo>
                    <a:cubicBezTo>
                      <a:pt x="15" y="117"/>
                      <a:pt x="15" y="116"/>
                      <a:pt x="17" y="116"/>
                    </a:cubicBezTo>
                    <a:cubicBezTo>
                      <a:pt x="17" y="116"/>
                      <a:pt x="18" y="116"/>
                      <a:pt x="19" y="116"/>
                    </a:cubicBezTo>
                    <a:cubicBezTo>
                      <a:pt x="19" y="116"/>
                      <a:pt x="20" y="115"/>
                      <a:pt x="21" y="114"/>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3" name="Freeform 94"/>
              <p:cNvSpPr/>
              <p:nvPr>
                <p:custDataLst>
                  <p:tags r:id="rId63"/>
                </p:custDataLst>
              </p:nvPr>
            </p:nvSpPr>
            <p:spPr bwMode="auto">
              <a:xfrm>
                <a:off x="8424862" y="3954463"/>
                <a:ext cx="284162" cy="382588"/>
              </a:xfrm>
              <a:custGeom>
                <a:avLst/>
                <a:gdLst>
                  <a:gd name="T0" fmla="*/ 0 w 86"/>
                  <a:gd name="T1" fmla="*/ 101 h 116"/>
                  <a:gd name="T2" fmla="*/ 2 w 86"/>
                  <a:gd name="T3" fmla="*/ 89 h 116"/>
                  <a:gd name="T4" fmla="*/ 17 w 86"/>
                  <a:gd name="T5" fmla="*/ 80 h 116"/>
                  <a:gd name="T6" fmla="*/ 63 w 86"/>
                  <a:gd name="T7" fmla="*/ 39 h 116"/>
                  <a:gd name="T8" fmla="*/ 48 w 86"/>
                  <a:gd name="T9" fmla="*/ 18 h 116"/>
                  <a:gd name="T10" fmla="*/ 24 w 86"/>
                  <a:gd name="T11" fmla="*/ 22 h 116"/>
                  <a:gd name="T12" fmla="*/ 21 w 86"/>
                  <a:gd name="T13" fmla="*/ 7 h 116"/>
                  <a:gd name="T14" fmla="*/ 55 w 86"/>
                  <a:gd name="T15" fmla="*/ 3 h 116"/>
                  <a:gd name="T16" fmla="*/ 83 w 86"/>
                  <a:gd name="T17" fmla="*/ 41 h 116"/>
                  <a:gd name="T18" fmla="*/ 41 w 86"/>
                  <a:gd name="T19" fmla="*/ 84 h 116"/>
                  <a:gd name="T20" fmla="*/ 31 w 86"/>
                  <a:gd name="T21" fmla="*/ 90 h 116"/>
                  <a:gd name="T22" fmla="*/ 31 w 86"/>
                  <a:gd name="T23" fmla="*/ 91 h 116"/>
                  <a:gd name="T24" fmla="*/ 73 w 86"/>
                  <a:gd name="T25" fmla="*/ 99 h 116"/>
                  <a:gd name="T26" fmla="*/ 70 w 86"/>
                  <a:gd name="T27" fmla="*/ 116 h 116"/>
                  <a:gd name="T28" fmla="*/ 0 w 86"/>
                  <a:gd name="T29" fmla="*/ 10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116">
                    <a:moveTo>
                      <a:pt x="0" y="101"/>
                    </a:moveTo>
                    <a:cubicBezTo>
                      <a:pt x="2" y="89"/>
                      <a:pt x="2" y="89"/>
                      <a:pt x="2" y="89"/>
                    </a:cubicBezTo>
                    <a:cubicBezTo>
                      <a:pt x="17" y="80"/>
                      <a:pt x="17" y="80"/>
                      <a:pt x="17" y="80"/>
                    </a:cubicBezTo>
                    <a:cubicBezTo>
                      <a:pt x="46" y="63"/>
                      <a:pt x="60" y="53"/>
                      <a:pt x="63" y="39"/>
                    </a:cubicBezTo>
                    <a:cubicBezTo>
                      <a:pt x="65" y="30"/>
                      <a:pt x="61" y="21"/>
                      <a:pt x="48" y="18"/>
                    </a:cubicBezTo>
                    <a:cubicBezTo>
                      <a:pt x="39" y="16"/>
                      <a:pt x="30" y="19"/>
                      <a:pt x="24" y="22"/>
                    </a:cubicBezTo>
                    <a:cubicBezTo>
                      <a:pt x="21" y="7"/>
                      <a:pt x="21" y="7"/>
                      <a:pt x="21" y="7"/>
                    </a:cubicBezTo>
                    <a:cubicBezTo>
                      <a:pt x="30" y="2"/>
                      <a:pt x="42" y="0"/>
                      <a:pt x="55" y="3"/>
                    </a:cubicBezTo>
                    <a:cubicBezTo>
                      <a:pt x="78" y="7"/>
                      <a:pt x="86" y="24"/>
                      <a:pt x="83" y="41"/>
                    </a:cubicBezTo>
                    <a:cubicBezTo>
                      <a:pt x="79" y="59"/>
                      <a:pt x="63" y="71"/>
                      <a:pt x="41" y="84"/>
                    </a:cubicBezTo>
                    <a:cubicBezTo>
                      <a:pt x="31" y="90"/>
                      <a:pt x="31" y="90"/>
                      <a:pt x="31" y="90"/>
                    </a:cubicBezTo>
                    <a:cubicBezTo>
                      <a:pt x="31" y="91"/>
                      <a:pt x="31" y="91"/>
                      <a:pt x="31" y="91"/>
                    </a:cubicBezTo>
                    <a:cubicBezTo>
                      <a:pt x="73" y="99"/>
                      <a:pt x="73" y="99"/>
                      <a:pt x="73" y="99"/>
                    </a:cubicBezTo>
                    <a:cubicBezTo>
                      <a:pt x="70" y="116"/>
                      <a:pt x="70" y="116"/>
                      <a:pt x="70" y="116"/>
                    </a:cubicBezTo>
                    <a:lnTo>
                      <a:pt x="0" y="101"/>
                    </a:lnTo>
                    <a:close/>
                  </a:path>
                </a:pathLst>
              </a:custGeom>
              <a:solidFill>
                <a:srgbClr val="E58C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grpSp>
        <p:nvGrpSpPr>
          <p:cNvPr id="134" name="组合 133"/>
          <p:cNvGrpSpPr/>
          <p:nvPr>
            <p:custDataLst>
              <p:tags r:id="rId64"/>
            </p:custDataLst>
          </p:nvPr>
        </p:nvGrpSpPr>
        <p:grpSpPr>
          <a:xfrm>
            <a:off x="819891" y="2292190"/>
            <a:ext cx="5229226" cy="1419860"/>
            <a:chOff x="1352525" y="2026404"/>
            <a:chExt cx="4770392" cy="1295276"/>
          </a:xfrm>
        </p:grpSpPr>
        <p:sp>
          <p:nvSpPr>
            <p:cNvPr id="124" name="圆角矩形 123"/>
            <p:cNvSpPr/>
            <p:nvPr>
              <p:custDataLst>
                <p:tags r:id="rId65"/>
              </p:custDataLst>
            </p:nvPr>
          </p:nvSpPr>
          <p:spPr>
            <a:xfrm>
              <a:off x="1616678" y="2026404"/>
              <a:ext cx="4506239" cy="1295276"/>
            </a:xfrm>
            <a:prstGeom prst="roundRect">
              <a:avLst>
                <a:gd name="adj" fmla="val 19462"/>
              </a:avLst>
            </a:prstGeom>
            <a:noFill/>
            <a:ln w="12700" cap="flat" cmpd="sng" algn="ctr">
              <a:solidFill>
                <a:srgbClr val="E04644"/>
              </a:solidFill>
              <a:prstDash val="solid"/>
              <a:miter lim="800000"/>
            </a:ln>
            <a:effectLst/>
          </p:spPr>
          <p:txBody>
            <a:bodyPr rtlCol="0" anchor="ctr"/>
            <a:lstStyle/>
            <a:p>
              <a:pPr algn="ctr"/>
              <a:endParaRPr lang="zh-CN" altLang="en-US" sz="1350"/>
            </a:p>
          </p:txBody>
        </p:sp>
        <p:grpSp>
          <p:nvGrpSpPr>
            <p:cNvPr id="125" name="组合 124"/>
            <p:cNvGrpSpPr/>
            <p:nvPr/>
          </p:nvGrpSpPr>
          <p:grpSpPr>
            <a:xfrm rot="20979904">
              <a:off x="1352525" y="2454286"/>
              <a:ext cx="543397" cy="601288"/>
              <a:chOff x="2766695" y="2616178"/>
              <a:chExt cx="960437" cy="1062758"/>
            </a:xfrm>
          </p:grpSpPr>
          <p:sp>
            <p:nvSpPr>
              <p:cNvPr id="126" name="Freeform 10"/>
              <p:cNvSpPr/>
              <p:nvPr>
                <p:custDataLst>
                  <p:tags r:id="rId66"/>
                </p:custDataLst>
              </p:nvPr>
            </p:nvSpPr>
            <p:spPr bwMode="auto">
              <a:xfrm>
                <a:off x="3215957" y="2616178"/>
                <a:ext cx="233362" cy="140214"/>
              </a:xfrm>
              <a:custGeom>
                <a:avLst/>
                <a:gdLst>
                  <a:gd name="T0" fmla="*/ 1 w 71"/>
                  <a:gd name="T1" fmla="*/ 29 h 42"/>
                  <a:gd name="T2" fmla="*/ 42 w 71"/>
                  <a:gd name="T3" fmla="*/ 7 h 42"/>
                  <a:gd name="T4" fmla="*/ 65 w 71"/>
                  <a:gd name="T5" fmla="*/ 42 h 42"/>
                  <a:gd name="T6" fmla="*/ 52 w 71"/>
                  <a:gd name="T7" fmla="*/ 37 h 42"/>
                  <a:gd name="T8" fmla="*/ 37 w 71"/>
                  <a:gd name="T9" fmla="*/ 22 h 42"/>
                  <a:gd name="T10" fmla="*/ 15 w 71"/>
                  <a:gd name="T11" fmla="*/ 31 h 42"/>
                  <a:gd name="T12" fmla="*/ 0 w 71"/>
                  <a:gd name="T13" fmla="*/ 31 h 42"/>
                  <a:gd name="T14" fmla="*/ 1 w 71"/>
                  <a:gd name="T15" fmla="*/ 29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42">
                    <a:moveTo>
                      <a:pt x="1" y="29"/>
                    </a:moveTo>
                    <a:cubicBezTo>
                      <a:pt x="1" y="29"/>
                      <a:pt x="13" y="0"/>
                      <a:pt x="42" y="7"/>
                    </a:cubicBezTo>
                    <a:cubicBezTo>
                      <a:pt x="71" y="14"/>
                      <a:pt x="65" y="42"/>
                      <a:pt x="65" y="42"/>
                    </a:cubicBezTo>
                    <a:cubicBezTo>
                      <a:pt x="52" y="37"/>
                      <a:pt x="52" y="37"/>
                      <a:pt x="52" y="37"/>
                    </a:cubicBezTo>
                    <a:cubicBezTo>
                      <a:pt x="52" y="37"/>
                      <a:pt x="58" y="27"/>
                      <a:pt x="37" y="22"/>
                    </a:cubicBezTo>
                    <a:cubicBezTo>
                      <a:pt x="17" y="18"/>
                      <a:pt x="15" y="31"/>
                      <a:pt x="15" y="31"/>
                    </a:cubicBezTo>
                    <a:cubicBezTo>
                      <a:pt x="0" y="31"/>
                      <a:pt x="0" y="31"/>
                      <a:pt x="0" y="31"/>
                    </a:cubicBezTo>
                    <a:lnTo>
                      <a:pt x="1" y="29"/>
                    </a:ln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7" name="Oval 30"/>
              <p:cNvSpPr>
                <a:spLocks noChangeArrowheads="1"/>
              </p:cNvSpPr>
              <p:nvPr>
                <p:custDataLst>
                  <p:tags r:id="rId67"/>
                </p:custDataLst>
              </p:nvPr>
            </p:nvSpPr>
            <p:spPr bwMode="auto">
              <a:xfrm>
                <a:off x="2766695" y="2716559"/>
                <a:ext cx="960437" cy="962377"/>
              </a:xfrm>
              <a:prstGeom prst="ellipse">
                <a:avLst/>
              </a:pr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8" name="Freeform 31"/>
              <p:cNvSpPr/>
              <p:nvPr>
                <p:custDataLst>
                  <p:tags r:id="rId68"/>
                </p:custDataLst>
              </p:nvPr>
            </p:nvSpPr>
            <p:spPr bwMode="auto">
              <a:xfrm>
                <a:off x="3004820" y="2963527"/>
                <a:ext cx="630237" cy="622997"/>
              </a:xfrm>
              <a:custGeom>
                <a:avLst/>
                <a:gdLst>
                  <a:gd name="T0" fmla="*/ 168 w 191"/>
                  <a:gd name="T1" fmla="*/ 0 h 188"/>
                  <a:gd name="T2" fmla="*/ 124 w 191"/>
                  <a:gd name="T3" fmla="*/ 113 h 188"/>
                  <a:gd name="T4" fmla="*/ 0 w 191"/>
                  <a:gd name="T5" fmla="*/ 162 h 188"/>
                  <a:gd name="T6" fmla="*/ 73 w 191"/>
                  <a:gd name="T7" fmla="*/ 188 h 188"/>
                  <a:gd name="T8" fmla="*/ 191 w 191"/>
                  <a:gd name="T9" fmla="*/ 70 h 188"/>
                  <a:gd name="T10" fmla="*/ 168 w 191"/>
                  <a:gd name="T11" fmla="*/ 0 h 188"/>
                </a:gdLst>
                <a:ahLst/>
                <a:cxnLst>
                  <a:cxn ang="0">
                    <a:pos x="T0" y="T1"/>
                  </a:cxn>
                  <a:cxn ang="0">
                    <a:pos x="T2" y="T3"/>
                  </a:cxn>
                  <a:cxn ang="0">
                    <a:pos x="T4" y="T5"/>
                  </a:cxn>
                  <a:cxn ang="0">
                    <a:pos x="T6" y="T7"/>
                  </a:cxn>
                  <a:cxn ang="0">
                    <a:pos x="T8" y="T9"/>
                  </a:cxn>
                  <a:cxn ang="0">
                    <a:pos x="T10" y="T11"/>
                  </a:cxn>
                </a:cxnLst>
                <a:rect l="0" t="0" r="r" b="b"/>
                <a:pathLst>
                  <a:path w="191" h="188">
                    <a:moveTo>
                      <a:pt x="168" y="0"/>
                    </a:moveTo>
                    <a:cubicBezTo>
                      <a:pt x="171" y="31"/>
                      <a:pt x="165" y="74"/>
                      <a:pt x="124" y="113"/>
                    </a:cubicBezTo>
                    <a:cubicBezTo>
                      <a:pt x="77" y="158"/>
                      <a:pt x="28" y="163"/>
                      <a:pt x="0" y="162"/>
                    </a:cubicBezTo>
                    <a:cubicBezTo>
                      <a:pt x="20" y="178"/>
                      <a:pt x="46" y="188"/>
                      <a:pt x="73" y="188"/>
                    </a:cubicBezTo>
                    <a:cubicBezTo>
                      <a:pt x="138" y="188"/>
                      <a:pt x="191" y="135"/>
                      <a:pt x="191" y="70"/>
                    </a:cubicBezTo>
                    <a:cubicBezTo>
                      <a:pt x="191" y="44"/>
                      <a:pt x="183" y="20"/>
                      <a:pt x="168" y="0"/>
                    </a:cubicBezTo>
                    <a:close/>
                  </a:path>
                </a:pathLst>
              </a:custGeom>
              <a:solidFill>
                <a:srgbClr val="ECBE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29" name="Freeform 32"/>
              <p:cNvSpPr/>
              <p:nvPr>
                <p:custDataLst>
                  <p:tags r:id="rId69"/>
                </p:custDataLst>
              </p:nvPr>
            </p:nvSpPr>
            <p:spPr bwMode="auto">
              <a:xfrm>
                <a:off x="2858770" y="2808973"/>
                <a:ext cx="709612" cy="694696"/>
              </a:xfrm>
              <a:custGeom>
                <a:avLst/>
                <a:gdLst>
                  <a:gd name="T0" fmla="*/ 168 w 215"/>
                  <a:gd name="T1" fmla="*/ 160 h 210"/>
                  <a:gd name="T2" fmla="*/ 212 w 215"/>
                  <a:gd name="T3" fmla="*/ 47 h 210"/>
                  <a:gd name="T4" fmla="*/ 117 w 215"/>
                  <a:gd name="T5" fmla="*/ 0 h 210"/>
                  <a:gd name="T6" fmla="*/ 0 w 215"/>
                  <a:gd name="T7" fmla="*/ 117 h 210"/>
                  <a:gd name="T8" fmla="*/ 44 w 215"/>
                  <a:gd name="T9" fmla="*/ 209 h 210"/>
                  <a:gd name="T10" fmla="*/ 168 w 215"/>
                  <a:gd name="T11" fmla="*/ 160 h 210"/>
                </a:gdLst>
                <a:ahLst/>
                <a:cxnLst>
                  <a:cxn ang="0">
                    <a:pos x="T0" y="T1"/>
                  </a:cxn>
                  <a:cxn ang="0">
                    <a:pos x="T2" y="T3"/>
                  </a:cxn>
                  <a:cxn ang="0">
                    <a:pos x="T4" y="T5"/>
                  </a:cxn>
                  <a:cxn ang="0">
                    <a:pos x="T6" y="T7"/>
                  </a:cxn>
                  <a:cxn ang="0">
                    <a:pos x="T8" y="T9"/>
                  </a:cxn>
                  <a:cxn ang="0">
                    <a:pos x="T10" y="T11"/>
                  </a:cxn>
                </a:cxnLst>
                <a:rect l="0" t="0" r="r" b="b"/>
                <a:pathLst>
                  <a:path w="215" h="210">
                    <a:moveTo>
                      <a:pt x="168" y="160"/>
                    </a:moveTo>
                    <a:cubicBezTo>
                      <a:pt x="209" y="121"/>
                      <a:pt x="215" y="78"/>
                      <a:pt x="212" y="47"/>
                    </a:cubicBezTo>
                    <a:cubicBezTo>
                      <a:pt x="191" y="18"/>
                      <a:pt x="156" y="0"/>
                      <a:pt x="117" y="0"/>
                    </a:cubicBezTo>
                    <a:cubicBezTo>
                      <a:pt x="52" y="0"/>
                      <a:pt x="0" y="52"/>
                      <a:pt x="0" y="117"/>
                    </a:cubicBezTo>
                    <a:cubicBezTo>
                      <a:pt x="0" y="154"/>
                      <a:pt x="17" y="187"/>
                      <a:pt x="44" y="209"/>
                    </a:cubicBezTo>
                    <a:cubicBezTo>
                      <a:pt x="72" y="210"/>
                      <a:pt x="121" y="205"/>
                      <a:pt x="168" y="160"/>
                    </a:cubicBezTo>
                    <a:close/>
                  </a:path>
                </a:pathLst>
              </a:custGeom>
              <a:solidFill>
                <a:srgbClr val="F3CD2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30" name="Freeform 33"/>
              <p:cNvSpPr/>
              <p:nvPr>
                <p:custDataLst>
                  <p:tags r:id="rId70"/>
                </p:custDataLst>
              </p:nvPr>
            </p:nvSpPr>
            <p:spPr bwMode="auto">
              <a:xfrm rot="21382202">
                <a:off x="3093720" y="2885452"/>
                <a:ext cx="266700" cy="578383"/>
              </a:xfrm>
              <a:custGeom>
                <a:avLst/>
                <a:gdLst>
                  <a:gd name="T0" fmla="*/ 50 w 81"/>
                  <a:gd name="T1" fmla="*/ 144 h 175"/>
                  <a:gd name="T2" fmla="*/ 81 w 81"/>
                  <a:gd name="T3" fmla="*/ 6 h 175"/>
                  <a:gd name="T4" fmla="*/ 54 w 81"/>
                  <a:gd name="T5" fmla="*/ 0 h 175"/>
                  <a:gd name="T6" fmla="*/ 41 w 81"/>
                  <a:gd name="T7" fmla="*/ 18 h 175"/>
                  <a:gd name="T8" fmla="*/ 20 w 81"/>
                  <a:gd name="T9" fmla="*/ 21 h 175"/>
                  <a:gd name="T10" fmla="*/ 14 w 81"/>
                  <a:gd name="T11" fmla="*/ 49 h 175"/>
                  <a:gd name="T12" fmla="*/ 43 w 81"/>
                  <a:gd name="T13" fmla="*/ 48 h 175"/>
                  <a:gd name="T14" fmla="*/ 23 w 81"/>
                  <a:gd name="T15" fmla="*/ 137 h 175"/>
                  <a:gd name="T16" fmla="*/ 6 w 81"/>
                  <a:gd name="T17" fmla="*/ 134 h 175"/>
                  <a:gd name="T18" fmla="*/ 0 w 81"/>
                  <a:gd name="T19" fmla="*/ 161 h 175"/>
                  <a:gd name="T20" fmla="*/ 16 w 81"/>
                  <a:gd name="T21" fmla="*/ 165 h 175"/>
                  <a:gd name="T22" fmla="*/ 44 w 81"/>
                  <a:gd name="T23" fmla="*/ 171 h 175"/>
                  <a:gd name="T24" fmla="*/ 60 w 81"/>
                  <a:gd name="T25" fmla="*/ 175 h 175"/>
                  <a:gd name="T26" fmla="*/ 67 w 81"/>
                  <a:gd name="T27" fmla="*/ 147 h 175"/>
                  <a:gd name="T28" fmla="*/ 50 w 81"/>
                  <a:gd name="T29" fmla="*/ 14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75">
                    <a:moveTo>
                      <a:pt x="50" y="144"/>
                    </a:moveTo>
                    <a:cubicBezTo>
                      <a:pt x="81" y="6"/>
                      <a:pt x="81" y="6"/>
                      <a:pt x="81" y="6"/>
                    </a:cubicBezTo>
                    <a:cubicBezTo>
                      <a:pt x="54" y="0"/>
                      <a:pt x="54" y="0"/>
                      <a:pt x="54" y="0"/>
                    </a:cubicBezTo>
                    <a:cubicBezTo>
                      <a:pt x="52" y="7"/>
                      <a:pt x="48" y="13"/>
                      <a:pt x="41" y="18"/>
                    </a:cubicBezTo>
                    <a:cubicBezTo>
                      <a:pt x="35" y="22"/>
                      <a:pt x="28" y="23"/>
                      <a:pt x="20" y="21"/>
                    </a:cubicBezTo>
                    <a:cubicBezTo>
                      <a:pt x="14" y="49"/>
                      <a:pt x="14" y="49"/>
                      <a:pt x="14" y="49"/>
                    </a:cubicBezTo>
                    <a:cubicBezTo>
                      <a:pt x="24" y="51"/>
                      <a:pt x="34" y="51"/>
                      <a:pt x="43" y="48"/>
                    </a:cubicBezTo>
                    <a:cubicBezTo>
                      <a:pt x="23" y="137"/>
                      <a:pt x="23" y="137"/>
                      <a:pt x="23" y="137"/>
                    </a:cubicBezTo>
                    <a:cubicBezTo>
                      <a:pt x="6" y="134"/>
                      <a:pt x="6" y="134"/>
                      <a:pt x="6" y="134"/>
                    </a:cubicBezTo>
                    <a:cubicBezTo>
                      <a:pt x="0" y="161"/>
                      <a:pt x="0" y="161"/>
                      <a:pt x="0" y="161"/>
                    </a:cubicBezTo>
                    <a:cubicBezTo>
                      <a:pt x="16" y="165"/>
                      <a:pt x="16" y="165"/>
                      <a:pt x="16" y="165"/>
                    </a:cubicBezTo>
                    <a:cubicBezTo>
                      <a:pt x="44" y="171"/>
                      <a:pt x="44" y="171"/>
                      <a:pt x="44" y="171"/>
                    </a:cubicBezTo>
                    <a:cubicBezTo>
                      <a:pt x="60" y="175"/>
                      <a:pt x="60" y="175"/>
                      <a:pt x="60" y="175"/>
                    </a:cubicBezTo>
                    <a:cubicBezTo>
                      <a:pt x="67" y="147"/>
                      <a:pt x="67" y="147"/>
                      <a:pt x="67" y="147"/>
                    </a:cubicBezTo>
                    <a:lnTo>
                      <a:pt x="50" y="144"/>
                    </a:lnTo>
                    <a:close/>
                  </a:path>
                </a:pathLst>
              </a:custGeom>
              <a:solidFill>
                <a:srgbClr val="E58C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31" name="Freeform 34"/>
              <p:cNvSpPr>
                <a:spLocks noEditPoints="1"/>
              </p:cNvSpPr>
              <p:nvPr>
                <p:custDataLst>
                  <p:tags r:id="rId71"/>
                </p:custDataLst>
              </p:nvPr>
            </p:nvSpPr>
            <p:spPr bwMode="auto">
              <a:xfrm>
                <a:off x="2888932" y="2907760"/>
                <a:ext cx="280987" cy="556076"/>
              </a:xfrm>
              <a:custGeom>
                <a:avLst/>
                <a:gdLst>
                  <a:gd name="T0" fmla="*/ 4 w 85"/>
                  <a:gd name="T1" fmla="*/ 70 h 168"/>
                  <a:gd name="T2" fmla="*/ 21 w 85"/>
                  <a:gd name="T3" fmla="*/ 67 h 168"/>
                  <a:gd name="T4" fmla="*/ 12 w 85"/>
                  <a:gd name="T5" fmla="*/ 57 h 168"/>
                  <a:gd name="T6" fmla="*/ 14 w 85"/>
                  <a:gd name="T7" fmla="*/ 64 h 168"/>
                  <a:gd name="T8" fmla="*/ 14 w 85"/>
                  <a:gd name="T9" fmla="*/ 64 h 168"/>
                  <a:gd name="T10" fmla="*/ 10 w 85"/>
                  <a:gd name="T11" fmla="*/ 51 h 168"/>
                  <a:gd name="T12" fmla="*/ 27 w 85"/>
                  <a:gd name="T13" fmla="*/ 52 h 168"/>
                  <a:gd name="T14" fmla="*/ 21 w 85"/>
                  <a:gd name="T15" fmla="*/ 40 h 168"/>
                  <a:gd name="T16" fmla="*/ 21 w 85"/>
                  <a:gd name="T17" fmla="*/ 48 h 168"/>
                  <a:gd name="T18" fmla="*/ 21 w 85"/>
                  <a:gd name="T19" fmla="*/ 48 h 168"/>
                  <a:gd name="T20" fmla="*/ 20 w 85"/>
                  <a:gd name="T21" fmla="*/ 34 h 168"/>
                  <a:gd name="T22" fmla="*/ 36 w 85"/>
                  <a:gd name="T23" fmla="*/ 38 h 168"/>
                  <a:gd name="T24" fmla="*/ 33 w 85"/>
                  <a:gd name="T25" fmla="*/ 26 h 168"/>
                  <a:gd name="T26" fmla="*/ 31 w 85"/>
                  <a:gd name="T27" fmla="*/ 33 h 168"/>
                  <a:gd name="T28" fmla="*/ 31 w 85"/>
                  <a:gd name="T29" fmla="*/ 33 h 168"/>
                  <a:gd name="T30" fmla="*/ 34 w 85"/>
                  <a:gd name="T31" fmla="*/ 20 h 168"/>
                  <a:gd name="T32" fmla="*/ 49 w 85"/>
                  <a:gd name="T33" fmla="*/ 27 h 168"/>
                  <a:gd name="T34" fmla="*/ 49 w 85"/>
                  <a:gd name="T35" fmla="*/ 15 h 168"/>
                  <a:gd name="T36" fmla="*/ 46 w 85"/>
                  <a:gd name="T37" fmla="*/ 21 h 168"/>
                  <a:gd name="T38" fmla="*/ 46 w 85"/>
                  <a:gd name="T39" fmla="*/ 21 h 168"/>
                  <a:gd name="T40" fmla="*/ 52 w 85"/>
                  <a:gd name="T41" fmla="*/ 9 h 168"/>
                  <a:gd name="T42" fmla="*/ 65 w 85"/>
                  <a:gd name="T43" fmla="*/ 20 h 168"/>
                  <a:gd name="T44" fmla="*/ 77 w 85"/>
                  <a:gd name="T45" fmla="*/ 11 h 168"/>
                  <a:gd name="T46" fmla="*/ 63 w 85"/>
                  <a:gd name="T47" fmla="*/ 10 h 168"/>
                  <a:gd name="T48" fmla="*/ 63 w 85"/>
                  <a:gd name="T49" fmla="*/ 10 h 168"/>
                  <a:gd name="T50" fmla="*/ 70 w 85"/>
                  <a:gd name="T51" fmla="*/ 12 h 168"/>
                  <a:gd name="T52" fmla="*/ 19 w 85"/>
                  <a:gd name="T53" fmla="*/ 75 h 168"/>
                  <a:gd name="T54" fmla="*/ 15 w 85"/>
                  <a:gd name="T55" fmla="*/ 90 h 168"/>
                  <a:gd name="T56" fmla="*/ 11 w 85"/>
                  <a:gd name="T57" fmla="*/ 100 h 168"/>
                  <a:gd name="T58" fmla="*/ 11 w 85"/>
                  <a:gd name="T59" fmla="*/ 100 h 168"/>
                  <a:gd name="T60" fmla="*/ 12 w 85"/>
                  <a:gd name="T61" fmla="*/ 103 h 168"/>
                  <a:gd name="T62" fmla="*/ 20 w 85"/>
                  <a:gd name="T63" fmla="*/ 108 h 168"/>
                  <a:gd name="T64" fmla="*/ 23 w 85"/>
                  <a:gd name="T65" fmla="*/ 123 h 168"/>
                  <a:gd name="T66" fmla="*/ 24 w 85"/>
                  <a:gd name="T67" fmla="*/ 134 h 168"/>
                  <a:gd name="T68" fmla="*/ 24 w 85"/>
                  <a:gd name="T69" fmla="*/ 134 h 168"/>
                  <a:gd name="T70" fmla="*/ 26 w 85"/>
                  <a:gd name="T71" fmla="*/ 136 h 168"/>
                  <a:gd name="T72" fmla="*/ 35 w 85"/>
                  <a:gd name="T73" fmla="*/ 137 h 168"/>
                  <a:gd name="T74" fmla="*/ 46 w 85"/>
                  <a:gd name="T75" fmla="*/ 149 h 168"/>
                  <a:gd name="T76" fmla="*/ 8 w 85"/>
                  <a:gd name="T77" fmla="*/ 82 h 168"/>
                  <a:gd name="T78" fmla="*/ 8 w 85"/>
                  <a:gd name="T79" fmla="*/ 82 h 168"/>
                  <a:gd name="T80" fmla="*/ 2 w 85"/>
                  <a:gd name="T81" fmla="*/ 90 h 168"/>
                  <a:gd name="T82" fmla="*/ 0 w 85"/>
                  <a:gd name="T83" fmla="*/ 92 h 168"/>
                  <a:gd name="T84" fmla="*/ 8 w 85"/>
                  <a:gd name="T85" fmla="*/ 104 h 168"/>
                  <a:gd name="T86" fmla="*/ 13 w 85"/>
                  <a:gd name="T87" fmla="*/ 119 h 168"/>
                  <a:gd name="T88" fmla="*/ 13 w 85"/>
                  <a:gd name="T89" fmla="*/ 119 h 168"/>
                  <a:gd name="T90" fmla="*/ 11 w 85"/>
                  <a:gd name="T91" fmla="*/ 128 h 168"/>
                  <a:gd name="T92" fmla="*/ 10 w 85"/>
                  <a:gd name="T93" fmla="*/ 131 h 168"/>
                  <a:gd name="T94" fmla="*/ 23 w 85"/>
                  <a:gd name="T95" fmla="*/ 139 h 168"/>
                  <a:gd name="T96" fmla="*/ 34 w 85"/>
                  <a:gd name="T97" fmla="*/ 150 h 168"/>
                  <a:gd name="T98" fmla="*/ 34 w 85"/>
                  <a:gd name="T99" fmla="*/ 150 h 168"/>
                  <a:gd name="T100" fmla="*/ 38 w 85"/>
                  <a:gd name="T101" fmla="*/ 159 h 168"/>
                  <a:gd name="T102" fmla="*/ 52 w 85"/>
                  <a:gd name="T103" fmla="*/ 160 h 168"/>
                  <a:gd name="T104" fmla="*/ 39 w 85"/>
                  <a:gd name="T105" fmla="*/ 163 h 168"/>
                  <a:gd name="T106" fmla="*/ 67 w 85"/>
                  <a:gd name="T107" fmla="*/ 167 h 168"/>
                  <a:gd name="T108" fmla="*/ 54 w 85"/>
                  <a:gd name="T109" fmla="*/ 155 h 168"/>
                  <a:gd name="T110" fmla="*/ 48 w 85"/>
                  <a:gd name="T111" fmla="*/ 15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168">
                    <a:moveTo>
                      <a:pt x="9" y="73"/>
                    </a:moveTo>
                    <a:cubicBezTo>
                      <a:pt x="11" y="71"/>
                      <a:pt x="11" y="69"/>
                      <a:pt x="9" y="66"/>
                    </a:cubicBezTo>
                    <a:cubicBezTo>
                      <a:pt x="8" y="63"/>
                      <a:pt x="4" y="62"/>
                      <a:pt x="4" y="62"/>
                    </a:cubicBezTo>
                    <a:cubicBezTo>
                      <a:pt x="4" y="62"/>
                      <a:pt x="3" y="67"/>
                      <a:pt x="4" y="70"/>
                    </a:cubicBezTo>
                    <a:cubicBezTo>
                      <a:pt x="6" y="73"/>
                      <a:pt x="8" y="74"/>
                      <a:pt x="9" y="73"/>
                    </a:cubicBezTo>
                    <a:close/>
                    <a:moveTo>
                      <a:pt x="12" y="73"/>
                    </a:moveTo>
                    <a:cubicBezTo>
                      <a:pt x="12" y="75"/>
                      <a:pt x="14" y="75"/>
                      <a:pt x="17" y="73"/>
                    </a:cubicBezTo>
                    <a:cubicBezTo>
                      <a:pt x="19" y="71"/>
                      <a:pt x="21" y="67"/>
                      <a:pt x="21" y="67"/>
                    </a:cubicBezTo>
                    <a:cubicBezTo>
                      <a:pt x="21" y="67"/>
                      <a:pt x="16" y="66"/>
                      <a:pt x="14" y="68"/>
                    </a:cubicBezTo>
                    <a:cubicBezTo>
                      <a:pt x="11" y="69"/>
                      <a:pt x="11" y="72"/>
                      <a:pt x="12" y="73"/>
                    </a:cubicBezTo>
                    <a:close/>
                    <a:moveTo>
                      <a:pt x="11" y="64"/>
                    </a:moveTo>
                    <a:cubicBezTo>
                      <a:pt x="13" y="63"/>
                      <a:pt x="13" y="60"/>
                      <a:pt x="12" y="57"/>
                    </a:cubicBezTo>
                    <a:cubicBezTo>
                      <a:pt x="11" y="54"/>
                      <a:pt x="7" y="52"/>
                      <a:pt x="7" y="52"/>
                    </a:cubicBezTo>
                    <a:cubicBezTo>
                      <a:pt x="7" y="52"/>
                      <a:pt x="5" y="58"/>
                      <a:pt x="7" y="61"/>
                    </a:cubicBezTo>
                    <a:cubicBezTo>
                      <a:pt x="8" y="64"/>
                      <a:pt x="10" y="64"/>
                      <a:pt x="11" y="64"/>
                    </a:cubicBezTo>
                    <a:close/>
                    <a:moveTo>
                      <a:pt x="14" y="64"/>
                    </a:moveTo>
                    <a:cubicBezTo>
                      <a:pt x="14" y="66"/>
                      <a:pt x="16" y="66"/>
                      <a:pt x="19" y="65"/>
                    </a:cubicBezTo>
                    <a:cubicBezTo>
                      <a:pt x="22" y="63"/>
                      <a:pt x="23" y="59"/>
                      <a:pt x="23" y="59"/>
                    </a:cubicBezTo>
                    <a:cubicBezTo>
                      <a:pt x="23" y="59"/>
                      <a:pt x="19" y="58"/>
                      <a:pt x="17" y="59"/>
                    </a:cubicBezTo>
                    <a:cubicBezTo>
                      <a:pt x="14" y="60"/>
                      <a:pt x="13" y="63"/>
                      <a:pt x="14" y="64"/>
                    </a:cubicBezTo>
                    <a:close/>
                    <a:moveTo>
                      <a:pt x="15" y="55"/>
                    </a:moveTo>
                    <a:cubicBezTo>
                      <a:pt x="16" y="54"/>
                      <a:pt x="17" y="52"/>
                      <a:pt x="16" y="49"/>
                    </a:cubicBezTo>
                    <a:cubicBezTo>
                      <a:pt x="15" y="46"/>
                      <a:pt x="12" y="43"/>
                      <a:pt x="12" y="43"/>
                    </a:cubicBezTo>
                    <a:cubicBezTo>
                      <a:pt x="12" y="43"/>
                      <a:pt x="9" y="48"/>
                      <a:pt x="10" y="51"/>
                    </a:cubicBezTo>
                    <a:cubicBezTo>
                      <a:pt x="11" y="55"/>
                      <a:pt x="13" y="56"/>
                      <a:pt x="15" y="55"/>
                    </a:cubicBezTo>
                    <a:close/>
                    <a:moveTo>
                      <a:pt x="17" y="56"/>
                    </a:moveTo>
                    <a:cubicBezTo>
                      <a:pt x="17" y="57"/>
                      <a:pt x="19" y="58"/>
                      <a:pt x="22" y="57"/>
                    </a:cubicBezTo>
                    <a:cubicBezTo>
                      <a:pt x="25" y="56"/>
                      <a:pt x="27" y="52"/>
                      <a:pt x="27" y="52"/>
                    </a:cubicBezTo>
                    <a:cubicBezTo>
                      <a:pt x="27" y="52"/>
                      <a:pt x="23" y="50"/>
                      <a:pt x="20" y="51"/>
                    </a:cubicBezTo>
                    <a:cubicBezTo>
                      <a:pt x="17" y="52"/>
                      <a:pt x="16" y="54"/>
                      <a:pt x="17" y="56"/>
                    </a:cubicBezTo>
                    <a:close/>
                    <a:moveTo>
                      <a:pt x="19" y="46"/>
                    </a:moveTo>
                    <a:cubicBezTo>
                      <a:pt x="20" y="46"/>
                      <a:pt x="21" y="44"/>
                      <a:pt x="21" y="40"/>
                    </a:cubicBezTo>
                    <a:cubicBezTo>
                      <a:pt x="21" y="37"/>
                      <a:pt x="17" y="35"/>
                      <a:pt x="17" y="35"/>
                    </a:cubicBezTo>
                    <a:cubicBezTo>
                      <a:pt x="17" y="35"/>
                      <a:pt x="14" y="39"/>
                      <a:pt x="15" y="43"/>
                    </a:cubicBezTo>
                    <a:cubicBezTo>
                      <a:pt x="15" y="46"/>
                      <a:pt x="17" y="47"/>
                      <a:pt x="19" y="46"/>
                    </a:cubicBezTo>
                    <a:close/>
                    <a:moveTo>
                      <a:pt x="21" y="48"/>
                    </a:moveTo>
                    <a:cubicBezTo>
                      <a:pt x="21" y="49"/>
                      <a:pt x="23" y="50"/>
                      <a:pt x="26" y="49"/>
                    </a:cubicBezTo>
                    <a:cubicBezTo>
                      <a:pt x="29" y="48"/>
                      <a:pt x="31" y="45"/>
                      <a:pt x="31" y="45"/>
                    </a:cubicBezTo>
                    <a:cubicBezTo>
                      <a:pt x="31" y="45"/>
                      <a:pt x="28" y="42"/>
                      <a:pt x="25" y="43"/>
                    </a:cubicBezTo>
                    <a:cubicBezTo>
                      <a:pt x="22" y="44"/>
                      <a:pt x="20" y="46"/>
                      <a:pt x="21" y="48"/>
                    </a:cubicBezTo>
                    <a:close/>
                    <a:moveTo>
                      <a:pt x="24" y="38"/>
                    </a:moveTo>
                    <a:cubicBezTo>
                      <a:pt x="25" y="38"/>
                      <a:pt x="27" y="36"/>
                      <a:pt x="27" y="33"/>
                    </a:cubicBezTo>
                    <a:cubicBezTo>
                      <a:pt x="27" y="30"/>
                      <a:pt x="24" y="27"/>
                      <a:pt x="24" y="27"/>
                    </a:cubicBezTo>
                    <a:cubicBezTo>
                      <a:pt x="24" y="27"/>
                      <a:pt x="20" y="31"/>
                      <a:pt x="20" y="34"/>
                    </a:cubicBezTo>
                    <a:cubicBezTo>
                      <a:pt x="20" y="38"/>
                      <a:pt x="22" y="39"/>
                      <a:pt x="24" y="38"/>
                    </a:cubicBezTo>
                    <a:close/>
                    <a:moveTo>
                      <a:pt x="26" y="40"/>
                    </a:moveTo>
                    <a:cubicBezTo>
                      <a:pt x="26" y="42"/>
                      <a:pt x="28" y="43"/>
                      <a:pt x="31" y="42"/>
                    </a:cubicBezTo>
                    <a:cubicBezTo>
                      <a:pt x="33" y="42"/>
                      <a:pt x="36" y="38"/>
                      <a:pt x="36" y="38"/>
                    </a:cubicBezTo>
                    <a:cubicBezTo>
                      <a:pt x="36" y="38"/>
                      <a:pt x="33" y="35"/>
                      <a:pt x="30" y="36"/>
                    </a:cubicBezTo>
                    <a:cubicBezTo>
                      <a:pt x="27" y="36"/>
                      <a:pt x="25" y="38"/>
                      <a:pt x="26" y="40"/>
                    </a:cubicBezTo>
                    <a:close/>
                    <a:moveTo>
                      <a:pt x="30" y="31"/>
                    </a:moveTo>
                    <a:cubicBezTo>
                      <a:pt x="31" y="31"/>
                      <a:pt x="33" y="29"/>
                      <a:pt x="33" y="26"/>
                    </a:cubicBezTo>
                    <a:cubicBezTo>
                      <a:pt x="34" y="23"/>
                      <a:pt x="31" y="19"/>
                      <a:pt x="31" y="19"/>
                    </a:cubicBezTo>
                    <a:cubicBezTo>
                      <a:pt x="31" y="19"/>
                      <a:pt x="27" y="23"/>
                      <a:pt x="27" y="27"/>
                    </a:cubicBezTo>
                    <a:cubicBezTo>
                      <a:pt x="26" y="30"/>
                      <a:pt x="28" y="31"/>
                      <a:pt x="30" y="31"/>
                    </a:cubicBezTo>
                    <a:close/>
                    <a:moveTo>
                      <a:pt x="31" y="33"/>
                    </a:moveTo>
                    <a:cubicBezTo>
                      <a:pt x="31" y="35"/>
                      <a:pt x="33" y="36"/>
                      <a:pt x="36" y="36"/>
                    </a:cubicBezTo>
                    <a:cubicBezTo>
                      <a:pt x="39" y="35"/>
                      <a:pt x="42" y="33"/>
                      <a:pt x="42" y="33"/>
                    </a:cubicBezTo>
                    <a:cubicBezTo>
                      <a:pt x="42" y="33"/>
                      <a:pt x="40" y="29"/>
                      <a:pt x="36" y="29"/>
                    </a:cubicBezTo>
                    <a:cubicBezTo>
                      <a:pt x="33" y="29"/>
                      <a:pt x="31" y="31"/>
                      <a:pt x="31" y="33"/>
                    </a:cubicBezTo>
                    <a:close/>
                    <a:moveTo>
                      <a:pt x="37" y="25"/>
                    </a:moveTo>
                    <a:cubicBezTo>
                      <a:pt x="38" y="25"/>
                      <a:pt x="40" y="23"/>
                      <a:pt x="41" y="20"/>
                    </a:cubicBezTo>
                    <a:cubicBezTo>
                      <a:pt x="42" y="17"/>
                      <a:pt x="40" y="13"/>
                      <a:pt x="40" y="13"/>
                    </a:cubicBezTo>
                    <a:cubicBezTo>
                      <a:pt x="40" y="13"/>
                      <a:pt x="35" y="16"/>
                      <a:pt x="34" y="20"/>
                    </a:cubicBezTo>
                    <a:cubicBezTo>
                      <a:pt x="33" y="23"/>
                      <a:pt x="35" y="25"/>
                      <a:pt x="37" y="25"/>
                    </a:cubicBezTo>
                    <a:close/>
                    <a:moveTo>
                      <a:pt x="38" y="26"/>
                    </a:moveTo>
                    <a:cubicBezTo>
                      <a:pt x="38" y="28"/>
                      <a:pt x="39" y="30"/>
                      <a:pt x="42" y="30"/>
                    </a:cubicBezTo>
                    <a:cubicBezTo>
                      <a:pt x="45" y="30"/>
                      <a:pt x="49" y="27"/>
                      <a:pt x="49" y="27"/>
                    </a:cubicBezTo>
                    <a:cubicBezTo>
                      <a:pt x="49" y="27"/>
                      <a:pt x="47" y="24"/>
                      <a:pt x="44" y="24"/>
                    </a:cubicBezTo>
                    <a:cubicBezTo>
                      <a:pt x="40" y="23"/>
                      <a:pt x="38" y="25"/>
                      <a:pt x="38" y="26"/>
                    </a:cubicBezTo>
                    <a:close/>
                    <a:moveTo>
                      <a:pt x="44" y="19"/>
                    </a:moveTo>
                    <a:cubicBezTo>
                      <a:pt x="46" y="19"/>
                      <a:pt x="48" y="18"/>
                      <a:pt x="49" y="15"/>
                    </a:cubicBezTo>
                    <a:cubicBezTo>
                      <a:pt x="51" y="12"/>
                      <a:pt x="49" y="8"/>
                      <a:pt x="49" y="8"/>
                    </a:cubicBezTo>
                    <a:cubicBezTo>
                      <a:pt x="49" y="8"/>
                      <a:pt x="44" y="10"/>
                      <a:pt x="43" y="14"/>
                    </a:cubicBezTo>
                    <a:cubicBezTo>
                      <a:pt x="41" y="17"/>
                      <a:pt x="43" y="19"/>
                      <a:pt x="44" y="19"/>
                    </a:cubicBezTo>
                    <a:close/>
                    <a:moveTo>
                      <a:pt x="46" y="21"/>
                    </a:moveTo>
                    <a:cubicBezTo>
                      <a:pt x="45" y="23"/>
                      <a:pt x="47" y="24"/>
                      <a:pt x="50" y="25"/>
                    </a:cubicBezTo>
                    <a:cubicBezTo>
                      <a:pt x="53" y="25"/>
                      <a:pt x="57" y="23"/>
                      <a:pt x="57" y="23"/>
                    </a:cubicBezTo>
                    <a:cubicBezTo>
                      <a:pt x="57" y="23"/>
                      <a:pt x="55" y="19"/>
                      <a:pt x="52" y="19"/>
                    </a:cubicBezTo>
                    <a:cubicBezTo>
                      <a:pt x="48" y="18"/>
                      <a:pt x="46" y="19"/>
                      <a:pt x="46" y="21"/>
                    </a:cubicBezTo>
                    <a:close/>
                    <a:moveTo>
                      <a:pt x="53" y="14"/>
                    </a:moveTo>
                    <a:cubicBezTo>
                      <a:pt x="55" y="14"/>
                      <a:pt x="57" y="13"/>
                      <a:pt x="59" y="10"/>
                    </a:cubicBezTo>
                    <a:cubicBezTo>
                      <a:pt x="61" y="7"/>
                      <a:pt x="59" y="3"/>
                      <a:pt x="59" y="3"/>
                    </a:cubicBezTo>
                    <a:cubicBezTo>
                      <a:pt x="59" y="3"/>
                      <a:pt x="54" y="5"/>
                      <a:pt x="52" y="9"/>
                    </a:cubicBezTo>
                    <a:cubicBezTo>
                      <a:pt x="50" y="12"/>
                      <a:pt x="51" y="13"/>
                      <a:pt x="53" y="14"/>
                    </a:cubicBezTo>
                    <a:close/>
                    <a:moveTo>
                      <a:pt x="54" y="16"/>
                    </a:moveTo>
                    <a:cubicBezTo>
                      <a:pt x="53" y="18"/>
                      <a:pt x="55" y="19"/>
                      <a:pt x="58" y="20"/>
                    </a:cubicBezTo>
                    <a:cubicBezTo>
                      <a:pt x="61" y="21"/>
                      <a:pt x="65" y="20"/>
                      <a:pt x="65" y="20"/>
                    </a:cubicBezTo>
                    <a:cubicBezTo>
                      <a:pt x="65" y="20"/>
                      <a:pt x="64" y="16"/>
                      <a:pt x="61" y="15"/>
                    </a:cubicBezTo>
                    <a:cubicBezTo>
                      <a:pt x="57" y="14"/>
                      <a:pt x="55" y="14"/>
                      <a:pt x="54" y="16"/>
                    </a:cubicBezTo>
                    <a:close/>
                    <a:moveTo>
                      <a:pt x="70" y="9"/>
                    </a:moveTo>
                    <a:cubicBezTo>
                      <a:pt x="71" y="11"/>
                      <a:pt x="73" y="11"/>
                      <a:pt x="77" y="11"/>
                    </a:cubicBezTo>
                    <a:cubicBezTo>
                      <a:pt x="81" y="10"/>
                      <a:pt x="85" y="7"/>
                      <a:pt x="85" y="7"/>
                    </a:cubicBezTo>
                    <a:cubicBezTo>
                      <a:pt x="85" y="7"/>
                      <a:pt x="80" y="4"/>
                      <a:pt x="76" y="5"/>
                    </a:cubicBezTo>
                    <a:cubicBezTo>
                      <a:pt x="72" y="6"/>
                      <a:pt x="70" y="8"/>
                      <a:pt x="70" y="9"/>
                    </a:cubicBezTo>
                    <a:close/>
                    <a:moveTo>
                      <a:pt x="63" y="10"/>
                    </a:moveTo>
                    <a:cubicBezTo>
                      <a:pt x="64" y="11"/>
                      <a:pt x="67" y="10"/>
                      <a:pt x="69" y="7"/>
                    </a:cubicBezTo>
                    <a:cubicBezTo>
                      <a:pt x="71" y="4"/>
                      <a:pt x="71" y="0"/>
                      <a:pt x="71" y="0"/>
                    </a:cubicBezTo>
                    <a:cubicBezTo>
                      <a:pt x="71" y="0"/>
                      <a:pt x="64" y="2"/>
                      <a:pt x="62" y="5"/>
                    </a:cubicBezTo>
                    <a:cubicBezTo>
                      <a:pt x="60" y="7"/>
                      <a:pt x="61" y="9"/>
                      <a:pt x="63" y="10"/>
                    </a:cubicBezTo>
                    <a:close/>
                    <a:moveTo>
                      <a:pt x="63" y="12"/>
                    </a:moveTo>
                    <a:cubicBezTo>
                      <a:pt x="62" y="14"/>
                      <a:pt x="63" y="16"/>
                      <a:pt x="66" y="17"/>
                    </a:cubicBezTo>
                    <a:cubicBezTo>
                      <a:pt x="69" y="18"/>
                      <a:pt x="74" y="17"/>
                      <a:pt x="75" y="17"/>
                    </a:cubicBezTo>
                    <a:cubicBezTo>
                      <a:pt x="75" y="17"/>
                      <a:pt x="73" y="13"/>
                      <a:pt x="70" y="12"/>
                    </a:cubicBezTo>
                    <a:cubicBezTo>
                      <a:pt x="67" y="10"/>
                      <a:pt x="64" y="11"/>
                      <a:pt x="63" y="12"/>
                    </a:cubicBezTo>
                    <a:close/>
                    <a:moveTo>
                      <a:pt x="10" y="82"/>
                    </a:moveTo>
                    <a:cubicBezTo>
                      <a:pt x="11" y="83"/>
                      <a:pt x="13" y="83"/>
                      <a:pt x="16" y="81"/>
                    </a:cubicBezTo>
                    <a:cubicBezTo>
                      <a:pt x="18" y="79"/>
                      <a:pt x="19" y="75"/>
                      <a:pt x="19" y="75"/>
                    </a:cubicBezTo>
                    <a:cubicBezTo>
                      <a:pt x="19" y="75"/>
                      <a:pt x="14" y="74"/>
                      <a:pt x="12" y="76"/>
                    </a:cubicBezTo>
                    <a:cubicBezTo>
                      <a:pt x="10" y="78"/>
                      <a:pt x="9" y="81"/>
                      <a:pt x="10" y="82"/>
                    </a:cubicBezTo>
                    <a:close/>
                    <a:moveTo>
                      <a:pt x="10" y="91"/>
                    </a:moveTo>
                    <a:cubicBezTo>
                      <a:pt x="11" y="92"/>
                      <a:pt x="13" y="92"/>
                      <a:pt x="15" y="90"/>
                    </a:cubicBezTo>
                    <a:cubicBezTo>
                      <a:pt x="17" y="88"/>
                      <a:pt x="18" y="83"/>
                      <a:pt x="18" y="83"/>
                    </a:cubicBezTo>
                    <a:cubicBezTo>
                      <a:pt x="18" y="83"/>
                      <a:pt x="13" y="83"/>
                      <a:pt x="11" y="85"/>
                    </a:cubicBezTo>
                    <a:cubicBezTo>
                      <a:pt x="9" y="87"/>
                      <a:pt x="9" y="90"/>
                      <a:pt x="10" y="91"/>
                    </a:cubicBezTo>
                    <a:close/>
                    <a:moveTo>
                      <a:pt x="11" y="100"/>
                    </a:moveTo>
                    <a:cubicBezTo>
                      <a:pt x="12" y="101"/>
                      <a:pt x="14" y="101"/>
                      <a:pt x="16" y="98"/>
                    </a:cubicBezTo>
                    <a:cubicBezTo>
                      <a:pt x="18" y="96"/>
                      <a:pt x="18" y="91"/>
                      <a:pt x="18" y="91"/>
                    </a:cubicBezTo>
                    <a:cubicBezTo>
                      <a:pt x="18" y="91"/>
                      <a:pt x="13" y="92"/>
                      <a:pt x="11" y="94"/>
                    </a:cubicBezTo>
                    <a:cubicBezTo>
                      <a:pt x="9" y="97"/>
                      <a:pt x="10" y="99"/>
                      <a:pt x="11" y="100"/>
                    </a:cubicBezTo>
                    <a:close/>
                    <a:moveTo>
                      <a:pt x="13" y="109"/>
                    </a:moveTo>
                    <a:cubicBezTo>
                      <a:pt x="14" y="110"/>
                      <a:pt x="16" y="109"/>
                      <a:pt x="17" y="107"/>
                    </a:cubicBezTo>
                    <a:cubicBezTo>
                      <a:pt x="19" y="104"/>
                      <a:pt x="18" y="100"/>
                      <a:pt x="18" y="100"/>
                    </a:cubicBezTo>
                    <a:cubicBezTo>
                      <a:pt x="18" y="100"/>
                      <a:pt x="14" y="100"/>
                      <a:pt x="12" y="103"/>
                    </a:cubicBezTo>
                    <a:cubicBezTo>
                      <a:pt x="11" y="106"/>
                      <a:pt x="11" y="108"/>
                      <a:pt x="13" y="109"/>
                    </a:cubicBezTo>
                    <a:close/>
                    <a:moveTo>
                      <a:pt x="15" y="118"/>
                    </a:moveTo>
                    <a:cubicBezTo>
                      <a:pt x="17" y="119"/>
                      <a:pt x="19" y="118"/>
                      <a:pt x="20" y="115"/>
                    </a:cubicBezTo>
                    <a:cubicBezTo>
                      <a:pt x="21" y="112"/>
                      <a:pt x="20" y="108"/>
                      <a:pt x="20" y="108"/>
                    </a:cubicBezTo>
                    <a:cubicBezTo>
                      <a:pt x="20" y="108"/>
                      <a:pt x="16" y="109"/>
                      <a:pt x="14" y="112"/>
                    </a:cubicBezTo>
                    <a:cubicBezTo>
                      <a:pt x="13" y="115"/>
                      <a:pt x="14" y="117"/>
                      <a:pt x="15" y="118"/>
                    </a:cubicBezTo>
                    <a:close/>
                    <a:moveTo>
                      <a:pt x="19" y="126"/>
                    </a:moveTo>
                    <a:cubicBezTo>
                      <a:pt x="21" y="127"/>
                      <a:pt x="22" y="125"/>
                      <a:pt x="23" y="123"/>
                    </a:cubicBezTo>
                    <a:cubicBezTo>
                      <a:pt x="24" y="120"/>
                      <a:pt x="22" y="116"/>
                      <a:pt x="22" y="116"/>
                    </a:cubicBezTo>
                    <a:cubicBezTo>
                      <a:pt x="22" y="116"/>
                      <a:pt x="18" y="117"/>
                      <a:pt x="17" y="120"/>
                    </a:cubicBezTo>
                    <a:cubicBezTo>
                      <a:pt x="16" y="123"/>
                      <a:pt x="17" y="125"/>
                      <a:pt x="19" y="126"/>
                    </a:cubicBezTo>
                    <a:close/>
                    <a:moveTo>
                      <a:pt x="24" y="134"/>
                    </a:moveTo>
                    <a:cubicBezTo>
                      <a:pt x="25" y="134"/>
                      <a:pt x="27" y="133"/>
                      <a:pt x="27" y="130"/>
                    </a:cubicBezTo>
                    <a:cubicBezTo>
                      <a:pt x="28" y="127"/>
                      <a:pt x="26" y="123"/>
                      <a:pt x="26" y="123"/>
                    </a:cubicBezTo>
                    <a:cubicBezTo>
                      <a:pt x="26" y="123"/>
                      <a:pt x="22" y="125"/>
                      <a:pt x="21" y="128"/>
                    </a:cubicBezTo>
                    <a:cubicBezTo>
                      <a:pt x="21" y="131"/>
                      <a:pt x="22" y="134"/>
                      <a:pt x="24" y="134"/>
                    </a:cubicBezTo>
                    <a:close/>
                    <a:moveTo>
                      <a:pt x="29" y="141"/>
                    </a:moveTo>
                    <a:cubicBezTo>
                      <a:pt x="31" y="142"/>
                      <a:pt x="32" y="140"/>
                      <a:pt x="32" y="137"/>
                    </a:cubicBezTo>
                    <a:cubicBezTo>
                      <a:pt x="33" y="134"/>
                      <a:pt x="30" y="130"/>
                      <a:pt x="30" y="130"/>
                    </a:cubicBezTo>
                    <a:cubicBezTo>
                      <a:pt x="30" y="130"/>
                      <a:pt x="27" y="133"/>
                      <a:pt x="26" y="136"/>
                    </a:cubicBezTo>
                    <a:cubicBezTo>
                      <a:pt x="26" y="139"/>
                      <a:pt x="27" y="141"/>
                      <a:pt x="29" y="141"/>
                    </a:cubicBezTo>
                    <a:close/>
                    <a:moveTo>
                      <a:pt x="36" y="148"/>
                    </a:moveTo>
                    <a:cubicBezTo>
                      <a:pt x="38" y="148"/>
                      <a:pt x="39" y="146"/>
                      <a:pt x="39" y="143"/>
                    </a:cubicBezTo>
                    <a:cubicBezTo>
                      <a:pt x="38" y="140"/>
                      <a:pt x="35" y="137"/>
                      <a:pt x="35" y="137"/>
                    </a:cubicBezTo>
                    <a:cubicBezTo>
                      <a:pt x="35" y="137"/>
                      <a:pt x="32" y="140"/>
                      <a:pt x="32" y="143"/>
                    </a:cubicBezTo>
                    <a:cubicBezTo>
                      <a:pt x="32" y="146"/>
                      <a:pt x="34" y="148"/>
                      <a:pt x="36" y="148"/>
                    </a:cubicBezTo>
                    <a:close/>
                    <a:moveTo>
                      <a:pt x="44" y="154"/>
                    </a:moveTo>
                    <a:cubicBezTo>
                      <a:pt x="46" y="154"/>
                      <a:pt x="46" y="152"/>
                      <a:pt x="46" y="149"/>
                    </a:cubicBezTo>
                    <a:cubicBezTo>
                      <a:pt x="45" y="146"/>
                      <a:pt x="41" y="143"/>
                      <a:pt x="41" y="143"/>
                    </a:cubicBezTo>
                    <a:cubicBezTo>
                      <a:pt x="41" y="143"/>
                      <a:pt x="39" y="146"/>
                      <a:pt x="39" y="149"/>
                    </a:cubicBezTo>
                    <a:cubicBezTo>
                      <a:pt x="40" y="153"/>
                      <a:pt x="42" y="154"/>
                      <a:pt x="44" y="154"/>
                    </a:cubicBezTo>
                    <a:close/>
                    <a:moveTo>
                      <a:pt x="8" y="82"/>
                    </a:moveTo>
                    <a:cubicBezTo>
                      <a:pt x="9" y="81"/>
                      <a:pt x="9" y="78"/>
                      <a:pt x="8" y="76"/>
                    </a:cubicBezTo>
                    <a:cubicBezTo>
                      <a:pt x="6" y="73"/>
                      <a:pt x="2" y="72"/>
                      <a:pt x="2" y="72"/>
                    </a:cubicBezTo>
                    <a:cubicBezTo>
                      <a:pt x="2" y="72"/>
                      <a:pt x="1" y="77"/>
                      <a:pt x="3" y="80"/>
                    </a:cubicBezTo>
                    <a:cubicBezTo>
                      <a:pt x="5" y="83"/>
                      <a:pt x="7" y="83"/>
                      <a:pt x="8" y="82"/>
                    </a:cubicBezTo>
                    <a:close/>
                    <a:moveTo>
                      <a:pt x="8" y="91"/>
                    </a:moveTo>
                    <a:cubicBezTo>
                      <a:pt x="9" y="90"/>
                      <a:pt x="9" y="88"/>
                      <a:pt x="7" y="85"/>
                    </a:cubicBezTo>
                    <a:cubicBezTo>
                      <a:pt x="5" y="83"/>
                      <a:pt x="1" y="82"/>
                      <a:pt x="0" y="82"/>
                    </a:cubicBezTo>
                    <a:cubicBezTo>
                      <a:pt x="0" y="82"/>
                      <a:pt x="0" y="88"/>
                      <a:pt x="2" y="90"/>
                    </a:cubicBezTo>
                    <a:cubicBezTo>
                      <a:pt x="5" y="93"/>
                      <a:pt x="7" y="93"/>
                      <a:pt x="8" y="91"/>
                    </a:cubicBezTo>
                    <a:close/>
                    <a:moveTo>
                      <a:pt x="8" y="101"/>
                    </a:moveTo>
                    <a:cubicBezTo>
                      <a:pt x="9" y="99"/>
                      <a:pt x="9" y="97"/>
                      <a:pt x="7" y="94"/>
                    </a:cubicBezTo>
                    <a:cubicBezTo>
                      <a:pt x="5" y="92"/>
                      <a:pt x="0" y="92"/>
                      <a:pt x="0" y="92"/>
                    </a:cubicBezTo>
                    <a:cubicBezTo>
                      <a:pt x="0" y="92"/>
                      <a:pt x="1" y="98"/>
                      <a:pt x="3" y="100"/>
                    </a:cubicBezTo>
                    <a:cubicBezTo>
                      <a:pt x="5" y="102"/>
                      <a:pt x="8" y="102"/>
                      <a:pt x="8" y="101"/>
                    </a:cubicBezTo>
                    <a:close/>
                    <a:moveTo>
                      <a:pt x="10" y="110"/>
                    </a:moveTo>
                    <a:cubicBezTo>
                      <a:pt x="11" y="108"/>
                      <a:pt x="10" y="106"/>
                      <a:pt x="8" y="104"/>
                    </a:cubicBezTo>
                    <a:cubicBezTo>
                      <a:pt x="5" y="102"/>
                      <a:pt x="1" y="102"/>
                      <a:pt x="1" y="102"/>
                    </a:cubicBezTo>
                    <a:cubicBezTo>
                      <a:pt x="1" y="102"/>
                      <a:pt x="2" y="108"/>
                      <a:pt x="5" y="110"/>
                    </a:cubicBezTo>
                    <a:cubicBezTo>
                      <a:pt x="7" y="112"/>
                      <a:pt x="9" y="111"/>
                      <a:pt x="10" y="110"/>
                    </a:cubicBezTo>
                    <a:close/>
                    <a:moveTo>
                      <a:pt x="13" y="119"/>
                    </a:moveTo>
                    <a:cubicBezTo>
                      <a:pt x="14" y="117"/>
                      <a:pt x="13" y="115"/>
                      <a:pt x="10" y="113"/>
                    </a:cubicBezTo>
                    <a:cubicBezTo>
                      <a:pt x="7" y="111"/>
                      <a:pt x="3" y="112"/>
                      <a:pt x="3" y="112"/>
                    </a:cubicBezTo>
                    <a:cubicBezTo>
                      <a:pt x="3" y="112"/>
                      <a:pt x="5" y="118"/>
                      <a:pt x="8" y="119"/>
                    </a:cubicBezTo>
                    <a:cubicBezTo>
                      <a:pt x="10" y="121"/>
                      <a:pt x="12" y="120"/>
                      <a:pt x="13" y="119"/>
                    </a:cubicBezTo>
                    <a:close/>
                    <a:moveTo>
                      <a:pt x="17" y="127"/>
                    </a:moveTo>
                    <a:cubicBezTo>
                      <a:pt x="17" y="125"/>
                      <a:pt x="16" y="123"/>
                      <a:pt x="13" y="122"/>
                    </a:cubicBezTo>
                    <a:cubicBezTo>
                      <a:pt x="10" y="121"/>
                      <a:pt x="6" y="122"/>
                      <a:pt x="6" y="122"/>
                    </a:cubicBezTo>
                    <a:cubicBezTo>
                      <a:pt x="6" y="122"/>
                      <a:pt x="8" y="127"/>
                      <a:pt x="11" y="128"/>
                    </a:cubicBezTo>
                    <a:cubicBezTo>
                      <a:pt x="14" y="130"/>
                      <a:pt x="16" y="129"/>
                      <a:pt x="17" y="127"/>
                    </a:cubicBezTo>
                    <a:close/>
                    <a:moveTo>
                      <a:pt x="22" y="135"/>
                    </a:moveTo>
                    <a:cubicBezTo>
                      <a:pt x="22" y="134"/>
                      <a:pt x="20" y="132"/>
                      <a:pt x="17" y="131"/>
                    </a:cubicBezTo>
                    <a:cubicBezTo>
                      <a:pt x="14" y="129"/>
                      <a:pt x="10" y="131"/>
                      <a:pt x="10" y="131"/>
                    </a:cubicBezTo>
                    <a:cubicBezTo>
                      <a:pt x="10" y="131"/>
                      <a:pt x="13" y="136"/>
                      <a:pt x="16" y="137"/>
                    </a:cubicBezTo>
                    <a:cubicBezTo>
                      <a:pt x="20" y="138"/>
                      <a:pt x="21" y="137"/>
                      <a:pt x="22" y="135"/>
                    </a:cubicBezTo>
                    <a:close/>
                    <a:moveTo>
                      <a:pt x="27" y="143"/>
                    </a:moveTo>
                    <a:cubicBezTo>
                      <a:pt x="27" y="141"/>
                      <a:pt x="26" y="139"/>
                      <a:pt x="23" y="139"/>
                    </a:cubicBezTo>
                    <a:cubicBezTo>
                      <a:pt x="19" y="138"/>
                      <a:pt x="16" y="140"/>
                      <a:pt x="16" y="140"/>
                    </a:cubicBezTo>
                    <a:cubicBezTo>
                      <a:pt x="16" y="140"/>
                      <a:pt x="19" y="145"/>
                      <a:pt x="23" y="145"/>
                    </a:cubicBezTo>
                    <a:cubicBezTo>
                      <a:pt x="26" y="146"/>
                      <a:pt x="27" y="145"/>
                      <a:pt x="27" y="143"/>
                    </a:cubicBezTo>
                    <a:close/>
                    <a:moveTo>
                      <a:pt x="34" y="150"/>
                    </a:moveTo>
                    <a:cubicBezTo>
                      <a:pt x="34" y="148"/>
                      <a:pt x="32" y="147"/>
                      <a:pt x="29" y="146"/>
                    </a:cubicBezTo>
                    <a:cubicBezTo>
                      <a:pt x="26" y="146"/>
                      <a:pt x="22" y="148"/>
                      <a:pt x="22" y="148"/>
                    </a:cubicBezTo>
                    <a:cubicBezTo>
                      <a:pt x="22" y="148"/>
                      <a:pt x="26" y="153"/>
                      <a:pt x="30" y="153"/>
                    </a:cubicBezTo>
                    <a:cubicBezTo>
                      <a:pt x="33" y="153"/>
                      <a:pt x="35" y="152"/>
                      <a:pt x="34" y="150"/>
                    </a:cubicBezTo>
                    <a:close/>
                    <a:moveTo>
                      <a:pt x="42" y="156"/>
                    </a:moveTo>
                    <a:cubicBezTo>
                      <a:pt x="42" y="154"/>
                      <a:pt x="40" y="153"/>
                      <a:pt x="36" y="153"/>
                    </a:cubicBezTo>
                    <a:cubicBezTo>
                      <a:pt x="33" y="153"/>
                      <a:pt x="30" y="156"/>
                      <a:pt x="30" y="156"/>
                    </a:cubicBezTo>
                    <a:cubicBezTo>
                      <a:pt x="30" y="156"/>
                      <a:pt x="34" y="160"/>
                      <a:pt x="38" y="159"/>
                    </a:cubicBezTo>
                    <a:cubicBezTo>
                      <a:pt x="41" y="159"/>
                      <a:pt x="43" y="158"/>
                      <a:pt x="42" y="156"/>
                    </a:cubicBezTo>
                    <a:close/>
                    <a:moveTo>
                      <a:pt x="48" y="157"/>
                    </a:moveTo>
                    <a:cubicBezTo>
                      <a:pt x="49" y="157"/>
                      <a:pt x="50" y="158"/>
                      <a:pt x="50" y="158"/>
                    </a:cubicBezTo>
                    <a:cubicBezTo>
                      <a:pt x="52" y="159"/>
                      <a:pt x="52" y="160"/>
                      <a:pt x="52" y="160"/>
                    </a:cubicBezTo>
                    <a:cubicBezTo>
                      <a:pt x="52" y="160"/>
                      <a:pt x="51" y="161"/>
                      <a:pt x="49" y="160"/>
                    </a:cubicBezTo>
                    <a:cubicBezTo>
                      <a:pt x="49" y="160"/>
                      <a:pt x="48" y="159"/>
                      <a:pt x="47" y="159"/>
                    </a:cubicBezTo>
                    <a:cubicBezTo>
                      <a:pt x="46" y="158"/>
                      <a:pt x="45" y="159"/>
                      <a:pt x="43" y="159"/>
                    </a:cubicBezTo>
                    <a:cubicBezTo>
                      <a:pt x="41" y="160"/>
                      <a:pt x="39" y="163"/>
                      <a:pt x="39" y="163"/>
                    </a:cubicBezTo>
                    <a:cubicBezTo>
                      <a:pt x="38" y="163"/>
                      <a:pt x="44" y="166"/>
                      <a:pt x="47" y="165"/>
                    </a:cubicBezTo>
                    <a:cubicBezTo>
                      <a:pt x="48" y="165"/>
                      <a:pt x="49" y="165"/>
                      <a:pt x="49" y="165"/>
                    </a:cubicBezTo>
                    <a:cubicBezTo>
                      <a:pt x="52" y="164"/>
                      <a:pt x="55" y="163"/>
                      <a:pt x="60" y="165"/>
                    </a:cubicBezTo>
                    <a:cubicBezTo>
                      <a:pt x="62" y="166"/>
                      <a:pt x="64" y="167"/>
                      <a:pt x="67" y="167"/>
                    </a:cubicBezTo>
                    <a:cubicBezTo>
                      <a:pt x="69" y="168"/>
                      <a:pt x="69" y="167"/>
                      <a:pt x="69" y="167"/>
                    </a:cubicBezTo>
                    <a:cubicBezTo>
                      <a:pt x="69" y="167"/>
                      <a:pt x="69" y="166"/>
                      <a:pt x="68" y="165"/>
                    </a:cubicBezTo>
                    <a:cubicBezTo>
                      <a:pt x="65" y="165"/>
                      <a:pt x="63" y="164"/>
                      <a:pt x="60" y="163"/>
                    </a:cubicBezTo>
                    <a:cubicBezTo>
                      <a:pt x="56" y="161"/>
                      <a:pt x="55" y="158"/>
                      <a:pt x="54" y="155"/>
                    </a:cubicBezTo>
                    <a:cubicBezTo>
                      <a:pt x="54" y="155"/>
                      <a:pt x="54" y="154"/>
                      <a:pt x="54" y="154"/>
                    </a:cubicBezTo>
                    <a:cubicBezTo>
                      <a:pt x="52" y="151"/>
                      <a:pt x="48" y="148"/>
                      <a:pt x="48" y="148"/>
                    </a:cubicBezTo>
                    <a:cubicBezTo>
                      <a:pt x="49" y="148"/>
                      <a:pt x="47" y="151"/>
                      <a:pt x="47" y="154"/>
                    </a:cubicBezTo>
                    <a:cubicBezTo>
                      <a:pt x="47" y="155"/>
                      <a:pt x="47" y="157"/>
                      <a:pt x="48" y="157"/>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32" name="Freeform 35"/>
              <p:cNvSpPr>
                <a:spLocks noEditPoints="1"/>
              </p:cNvSpPr>
              <p:nvPr>
                <p:custDataLst>
                  <p:tags r:id="rId72"/>
                </p:custDataLst>
              </p:nvPr>
            </p:nvSpPr>
            <p:spPr bwMode="auto">
              <a:xfrm>
                <a:off x="3252470" y="2996987"/>
                <a:ext cx="358775" cy="528989"/>
              </a:xfrm>
              <a:custGeom>
                <a:avLst/>
                <a:gdLst>
                  <a:gd name="T0" fmla="*/ 98 w 109"/>
                  <a:gd name="T1" fmla="*/ 94 h 160"/>
                  <a:gd name="T2" fmla="*/ 91 w 109"/>
                  <a:gd name="T3" fmla="*/ 90 h 160"/>
                  <a:gd name="T4" fmla="*/ 109 w 109"/>
                  <a:gd name="T5" fmla="*/ 77 h 160"/>
                  <a:gd name="T6" fmla="*/ 98 w 109"/>
                  <a:gd name="T7" fmla="*/ 78 h 160"/>
                  <a:gd name="T8" fmla="*/ 98 w 109"/>
                  <a:gd name="T9" fmla="*/ 78 h 160"/>
                  <a:gd name="T10" fmla="*/ 101 w 109"/>
                  <a:gd name="T11" fmla="*/ 75 h 160"/>
                  <a:gd name="T12" fmla="*/ 94 w 109"/>
                  <a:gd name="T13" fmla="*/ 74 h 160"/>
                  <a:gd name="T14" fmla="*/ 108 w 109"/>
                  <a:gd name="T15" fmla="*/ 56 h 160"/>
                  <a:gd name="T16" fmla="*/ 98 w 109"/>
                  <a:gd name="T17" fmla="*/ 60 h 160"/>
                  <a:gd name="T18" fmla="*/ 98 w 109"/>
                  <a:gd name="T19" fmla="*/ 60 h 160"/>
                  <a:gd name="T20" fmla="*/ 101 w 109"/>
                  <a:gd name="T21" fmla="*/ 57 h 160"/>
                  <a:gd name="T22" fmla="*/ 93 w 109"/>
                  <a:gd name="T23" fmla="*/ 57 h 160"/>
                  <a:gd name="T24" fmla="*/ 103 w 109"/>
                  <a:gd name="T25" fmla="*/ 36 h 160"/>
                  <a:gd name="T26" fmla="*/ 94 w 109"/>
                  <a:gd name="T27" fmla="*/ 43 h 160"/>
                  <a:gd name="T28" fmla="*/ 94 w 109"/>
                  <a:gd name="T29" fmla="*/ 43 h 160"/>
                  <a:gd name="T30" fmla="*/ 96 w 109"/>
                  <a:gd name="T31" fmla="*/ 38 h 160"/>
                  <a:gd name="T32" fmla="*/ 88 w 109"/>
                  <a:gd name="T33" fmla="*/ 40 h 160"/>
                  <a:gd name="T34" fmla="*/ 93 w 109"/>
                  <a:gd name="T35" fmla="*/ 18 h 160"/>
                  <a:gd name="T36" fmla="*/ 86 w 109"/>
                  <a:gd name="T37" fmla="*/ 26 h 160"/>
                  <a:gd name="T38" fmla="*/ 86 w 109"/>
                  <a:gd name="T39" fmla="*/ 26 h 160"/>
                  <a:gd name="T40" fmla="*/ 86 w 109"/>
                  <a:gd name="T41" fmla="*/ 21 h 160"/>
                  <a:gd name="T42" fmla="*/ 79 w 109"/>
                  <a:gd name="T43" fmla="*/ 25 h 160"/>
                  <a:gd name="T44" fmla="*/ 61 w 109"/>
                  <a:gd name="T45" fmla="*/ 0 h 160"/>
                  <a:gd name="T46" fmla="*/ 83 w 109"/>
                  <a:gd name="T47" fmla="*/ 9 h 160"/>
                  <a:gd name="T48" fmla="*/ 83 w 109"/>
                  <a:gd name="T49" fmla="*/ 9 h 160"/>
                  <a:gd name="T50" fmla="*/ 78 w 109"/>
                  <a:gd name="T51" fmla="*/ 15 h 160"/>
                  <a:gd name="T52" fmla="*/ 88 w 109"/>
                  <a:gd name="T53" fmla="*/ 98 h 160"/>
                  <a:gd name="T54" fmla="*/ 85 w 109"/>
                  <a:gd name="T55" fmla="*/ 99 h 160"/>
                  <a:gd name="T56" fmla="*/ 86 w 109"/>
                  <a:gd name="T57" fmla="*/ 112 h 160"/>
                  <a:gd name="T58" fmla="*/ 86 w 109"/>
                  <a:gd name="T59" fmla="*/ 112 h 160"/>
                  <a:gd name="T60" fmla="*/ 78 w 109"/>
                  <a:gd name="T61" fmla="*/ 124 h 160"/>
                  <a:gd name="T62" fmla="*/ 69 w 109"/>
                  <a:gd name="T63" fmla="*/ 126 h 160"/>
                  <a:gd name="T64" fmla="*/ 66 w 109"/>
                  <a:gd name="T65" fmla="*/ 125 h 160"/>
                  <a:gd name="T66" fmla="*/ 61 w 109"/>
                  <a:gd name="T67" fmla="*/ 137 h 160"/>
                  <a:gd name="T68" fmla="*/ 61 w 109"/>
                  <a:gd name="T69" fmla="*/ 137 h 160"/>
                  <a:gd name="T70" fmla="*/ 48 w 109"/>
                  <a:gd name="T71" fmla="*/ 145 h 160"/>
                  <a:gd name="T72" fmla="*/ 39 w 109"/>
                  <a:gd name="T73" fmla="*/ 143 h 160"/>
                  <a:gd name="T74" fmla="*/ 36 w 109"/>
                  <a:gd name="T75" fmla="*/ 141 h 160"/>
                  <a:gd name="T76" fmla="*/ 100 w 109"/>
                  <a:gd name="T77" fmla="*/ 103 h 160"/>
                  <a:gd name="T78" fmla="*/ 100 w 109"/>
                  <a:gd name="T79" fmla="*/ 103 h 160"/>
                  <a:gd name="T80" fmla="*/ 90 w 109"/>
                  <a:gd name="T81" fmla="*/ 111 h 160"/>
                  <a:gd name="T82" fmla="*/ 90 w 109"/>
                  <a:gd name="T83" fmla="*/ 114 h 160"/>
                  <a:gd name="T84" fmla="*/ 91 w 109"/>
                  <a:gd name="T85" fmla="*/ 124 h 160"/>
                  <a:gd name="T86" fmla="*/ 77 w 109"/>
                  <a:gd name="T87" fmla="*/ 136 h 160"/>
                  <a:gd name="T88" fmla="*/ 77 w 109"/>
                  <a:gd name="T89" fmla="*/ 136 h 160"/>
                  <a:gd name="T90" fmla="*/ 66 w 109"/>
                  <a:gd name="T91" fmla="*/ 138 h 160"/>
                  <a:gd name="T92" fmla="*/ 64 w 109"/>
                  <a:gd name="T93" fmla="*/ 141 h 160"/>
                  <a:gd name="T94" fmla="*/ 60 w 109"/>
                  <a:gd name="T95" fmla="*/ 150 h 160"/>
                  <a:gd name="T96" fmla="*/ 42 w 109"/>
                  <a:gd name="T97" fmla="*/ 155 h 160"/>
                  <a:gd name="T98" fmla="*/ 42 w 109"/>
                  <a:gd name="T99" fmla="*/ 155 h 160"/>
                  <a:gd name="T100" fmla="*/ 30 w 109"/>
                  <a:gd name="T101" fmla="*/ 152 h 160"/>
                  <a:gd name="T102" fmla="*/ 20 w 109"/>
                  <a:gd name="T103" fmla="*/ 145 h 160"/>
                  <a:gd name="T104" fmla="*/ 1 w 109"/>
                  <a:gd name="T105" fmla="*/ 149 h 160"/>
                  <a:gd name="T106" fmla="*/ 21 w 109"/>
                  <a:gd name="T107" fmla="*/ 158 h 160"/>
                  <a:gd name="T108" fmla="*/ 21 w 109"/>
                  <a:gd name="T109" fmla="*/ 152 h 160"/>
                  <a:gd name="T110" fmla="*/ 27 w 109"/>
                  <a:gd name="T111" fmla="*/ 1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9" h="160">
                    <a:moveTo>
                      <a:pt x="103" y="94"/>
                    </a:moveTo>
                    <a:cubicBezTo>
                      <a:pt x="106" y="92"/>
                      <a:pt x="107" y="87"/>
                      <a:pt x="107" y="87"/>
                    </a:cubicBezTo>
                    <a:cubicBezTo>
                      <a:pt x="107" y="87"/>
                      <a:pt x="103" y="86"/>
                      <a:pt x="101" y="88"/>
                    </a:cubicBezTo>
                    <a:cubicBezTo>
                      <a:pt x="98" y="90"/>
                      <a:pt x="97" y="92"/>
                      <a:pt x="98" y="94"/>
                    </a:cubicBezTo>
                    <a:cubicBezTo>
                      <a:pt x="99" y="95"/>
                      <a:pt x="101" y="96"/>
                      <a:pt x="103" y="94"/>
                    </a:cubicBezTo>
                    <a:close/>
                    <a:moveTo>
                      <a:pt x="96" y="87"/>
                    </a:moveTo>
                    <a:cubicBezTo>
                      <a:pt x="95" y="84"/>
                      <a:pt x="90" y="83"/>
                      <a:pt x="90" y="83"/>
                    </a:cubicBezTo>
                    <a:cubicBezTo>
                      <a:pt x="90" y="83"/>
                      <a:pt x="90" y="88"/>
                      <a:pt x="91" y="90"/>
                    </a:cubicBezTo>
                    <a:cubicBezTo>
                      <a:pt x="92" y="93"/>
                      <a:pt x="94" y="94"/>
                      <a:pt x="96" y="93"/>
                    </a:cubicBezTo>
                    <a:cubicBezTo>
                      <a:pt x="97" y="92"/>
                      <a:pt x="98" y="90"/>
                      <a:pt x="96" y="87"/>
                    </a:cubicBezTo>
                    <a:close/>
                    <a:moveTo>
                      <a:pt x="106" y="84"/>
                    </a:moveTo>
                    <a:cubicBezTo>
                      <a:pt x="108" y="82"/>
                      <a:pt x="109" y="77"/>
                      <a:pt x="109" y="77"/>
                    </a:cubicBezTo>
                    <a:cubicBezTo>
                      <a:pt x="109" y="77"/>
                      <a:pt x="105" y="77"/>
                      <a:pt x="102" y="79"/>
                    </a:cubicBezTo>
                    <a:cubicBezTo>
                      <a:pt x="100" y="81"/>
                      <a:pt x="99" y="83"/>
                      <a:pt x="100" y="85"/>
                    </a:cubicBezTo>
                    <a:cubicBezTo>
                      <a:pt x="101" y="86"/>
                      <a:pt x="103" y="86"/>
                      <a:pt x="106" y="84"/>
                    </a:cubicBezTo>
                    <a:close/>
                    <a:moveTo>
                      <a:pt x="98" y="78"/>
                    </a:moveTo>
                    <a:cubicBezTo>
                      <a:pt x="96" y="76"/>
                      <a:pt x="92" y="75"/>
                      <a:pt x="92" y="75"/>
                    </a:cubicBezTo>
                    <a:cubicBezTo>
                      <a:pt x="92" y="75"/>
                      <a:pt x="91" y="80"/>
                      <a:pt x="93" y="82"/>
                    </a:cubicBezTo>
                    <a:cubicBezTo>
                      <a:pt x="94" y="85"/>
                      <a:pt x="96" y="85"/>
                      <a:pt x="98" y="84"/>
                    </a:cubicBezTo>
                    <a:cubicBezTo>
                      <a:pt x="99" y="83"/>
                      <a:pt x="99" y="81"/>
                      <a:pt x="98" y="78"/>
                    </a:cubicBezTo>
                    <a:close/>
                    <a:moveTo>
                      <a:pt x="107" y="74"/>
                    </a:moveTo>
                    <a:cubicBezTo>
                      <a:pt x="109" y="72"/>
                      <a:pt x="109" y="66"/>
                      <a:pt x="109" y="66"/>
                    </a:cubicBezTo>
                    <a:cubicBezTo>
                      <a:pt x="109" y="66"/>
                      <a:pt x="105" y="67"/>
                      <a:pt x="103" y="69"/>
                    </a:cubicBezTo>
                    <a:cubicBezTo>
                      <a:pt x="101" y="72"/>
                      <a:pt x="100" y="74"/>
                      <a:pt x="101" y="75"/>
                    </a:cubicBezTo>
                    <a:cubicBezTo>
                      <a:pt x="102" y="77"/>
                      <a:pt x="105" y="77"/>
                      <a:pt x="107" y="74"/>
                    </a:cubicBezTo>
                    <a:close/>
                    <a:moveTo>
                      <a:pt x="98" y="69"/>
                    </a:moveTo>
                    <a:cubicBezTo>
                      <a:pt x="96" y="67"/>
                      <a:pt x="92" y="67"/>
                      <a:pt x="92" y="67"/>
                    </a:cubicBezTo>
                    <a:cubicBezTo>
                      <a:pt x="92" y="67"/>
                      <a:pt x="92" y="71"/>
                      <a:pt x="94" y="74"/>
                    </a:cubicBezTo>
                    <a:cubicBezTo>
                      <a:pt x="96" y="76"/>
                      <a:pt x="98" y="76"/>
                      <a:pt x="99" y="75"/>
                    </a:cubicBezTo>
                    <a:cubicBezTo>
                      <a:pt x="100" y="74"/>
                      <a:pt x="100" y="72"/>
                      <a:pt x="98" y="69"/>
                    </a:cubicBezTo>
                    <a:close/>
                    <a:moveTo>
                      <a:pt x="107" y="64"/>
                    </a:moveTo>
                    <a:cubicBezTo>
                      <a:pt x="109" y="62"/>
                      <a:pt x="109" y="56"/>
                      <a:pt x="108" y="56"/>
                    </a:cubicBezTo>
                    <a:cubicBezTo>
                      <a:pt x="108" y="56"/>
                      <a:pt x="104" y="57"/>
                      <a:pt x="102" y="60"/>
                    </a:cubicBezTo>
                    <a:cubicBezTo>
                      <a:pt x="101" y="62"/>
                      <a:pt x="101" y="65"/>
                      <a:pt x="102" y="66"/>
                    </a:cubicBezTo>
                    <a:cubicBezTo>
                      <a:pt x="103" y="67"/>
                      <a:pt x="105" y="67"/>
                      <a:pt x="107" y="64"/>
                    </a:cubicBezTo>
                    <a:close/>
                    <a:moveTo>
                      <a:pt x="98" y="60"/>
                    </a:moveTo>
                    <a:cubicBezTo>
                      <a:pt x="96" y="58"/>
                      <a:pt x="91" y="59"/>
                      <a:pt x="91" y="59"/>
                    </a:cubicBezTo>
                    <a:cubicBezTo>
                      <a:pt x="91" y="59"/>
                      <a:pt x="92" y="63"/>
                      <a:pt x="94" y="65"/>
                    </a:cubicBezTo>
                    <a:cubicBezTo>
                      <a:pt x="96" y="67"/>
                      <a:pt x="98" y="68"/>
                      <a:pt x="99" y="66"/>
                    </a:cubicBezTo>
                    <a:cubicBezTo>
                      <a:pt x="100" y="65"/>
                      <a:pt x="100" y="62"/>
                      <a:pt x="98" y="60"/>
                    </a:cubicBezTo>
                    <a:close/>
                    <a:moveTo>
                      <a:pt x="106" y="55"/>
                    </a:moveTo>
                    <a:cubicBezTo>
                      <a:pt x="108" y="52"/>
                      <a:pt x="107" y="46"/>
                      <a:pt x="107" y="46"/>
                    </a:cubicBezTo>
                    <a:cubicBezTo>
                      <a:pt x="107" y="46"/>
                      <a:pt x="102" y="48"/>
                      <a:pt x="101" y="50"/>
                    </a:cubicBezTo>
                    <a:cubicBezTo>
                      <a:pt x="99" y="53"/>
                      <a:pt x="100" y="56"/>
                      <a:pt x="101" y="57"/>
                    </a:cubicBezTo>
                    <a:cubicBezTo>
                      <a:pt x="102" y="58"/>
                      <a:pt x="104" y="57"/>
                      <a:pt x="106" y="55"/>
                    </a:cubicBezTo>
                    <a:close/>
                    <a:moveTo>
                      <a:pt x="96" y="51"/>
                    </a:moveTo>
                    <a:cubicBezTo>
                      <a:pt x="94" y="50"/>
                      <a:pt x="90" y="51"/>
                      <a:pt x="90" y="51"/>
                    </a:cubicBezTo>
                    <a:cubicBezTo>
                      <a:pt x="90" y="51"/>
                      <a:pt x="91" y="55"/>
                      <a:pt x="93" y="57"/>
                    </a:cubicBezTo>
                    <a:cubicBezTo>
                      <a:pt x="96" y="59"/>
                      <a:pt x="98" y="59"/>
                      <a:pt x="99" y="57"/>
                    </a:cubicBezTo>
                    <a:cubicBezTo>
                      <a:pt x="100" y="56"/>
                      <a:pt x="99" y="53"/>
                      <a:pt x="96" y="51"/>
                    </a:cubicBezTo>
                    <a:close/>
                    <a:moveTo>
                      <a:pt x="104" y="45"/>
                    </a:moveTo>
                    <a:cubicBezTo>
                      <a:pt x="105" y="42"/>
                      <a:pt x="103" y="36"/>
                      <a:pt x="103" y="36"/>
                    </a:cubicBezTo>
                    <a:cubicBezTo>
                      <a:pt x="103" y="36"/>
                      <a:pt x="99" y="38"/>
                      <a:pt x="98" y="41"/>
                    </a:cubicBezTo>
                    <a:cubicBezTo>
                      <a:pt x="97" y="44"/>
                      <a:pt x="98" y="46"/>
                      <a:pt x="99" y="47"/>
                    </a:cubicBezTo>
                    <a:cubicBezTo>
                      <a:pt x="101" y="48"/>
                      <a:pt x="103" y="48"/>
                      <a:pt x="104" y="45"/>
                    </a:cubicBezTo>
                    <a:close/>
                    <a:moveTo>
                      <a:pt x="94" y="43"/>
                    </a:moveTo>
                    <a:cubicBezTo>
                      <a:pt x="91" y="41"/>
                      <a:pt x="87" y="43"/>
                      <a:pt x="87" y="43"/>
                    </a:cubicBezTo>
                    <a:cubicBezTo>
                      <a:pt x="87" y="43"/>
                      <a:pt x="89" y="47"/>
                      <a:pt x="91" y="48"/>
                    </a:cubicBezTo>
                    <a:cubicBezTo>
                      <a:pt x="94" y="50"/>
                      <a:pt x="96" y="50"/>
                      <a:pt x="97" y="48"/>
                    </a:cubicBezTo>
                    <a:cubicBezTo>
                      <a:pt x="98" y="47"/>
                      <a:pt x="97" y="44"/>
                      <a:pt x="94" y="43"/>
                    </a:cubicBezTo>
                    <a:close/>
                    <a:moveTo>
                      <a:pt x="100" y="35"/>
                    </a:moveTo>
                    <a:cubicBezTo>
                      <a:pt x="101" y="32"/>
                      <a:pt x="99" y="27"/>
                      <a:pt x="99" y="27"/>
                    </a:cubicBezTo>
                    <a:cubicBezTo>
                      <a:pt x="99" y="27"/>
                      <a:pt x="95" y="29"/>
                      <a:pt x="94" y="32"/>
                    </a:cubicBezTo>
                    <a:cubicBezTo>
                      <a:pt x="94" y="35"/>
                      <a:pt x="95" y="38"/>
                      <a:pt x="96" y="38"/>
                    </a:cubicBezTo>
                    <a:cubicBezTo>
                      <a:pt x="98" y="39"/>
                      <a:pt x="100" y="38"/>
                      <a:pt x="100" y="35"/>
                    </a:cubicBezTo>
                    <a:close/>
                    <a:moveTo>
                      <a:pt x="90" y="34"/>
                    </a:moveTo>
                    <a:cubicBezTo>
                      <a:pt x="87" y="33"/>
                      <a:pt x="83" y="35"/>
                      <a:pt x="83" y="35"/>
                    </a:cubicBezTo>
                    <a:cubicBezTo>
                      <a:pt x="84" y="35"/>
                      <a:pt x="86" y="39"/>
                      <a:pt x="88" y="40"/>
                    </a:cubicBezTo>
                    <a:cubicBezTo>
                      <a:pt x="91" y="42"/>
                      <a:pt x="93" y="41"/>
                      <a:pt x="94" y="39"/>
                    </a:cubicBezTo>
                    <a:cubicBezTo>
                      <a:pt x="94" y="38"/>
                      <a:pt x="93" y="35"/>
                      <a:pt x="90" y="34"/>
                    </a:cubicBezTo>
                    <a:close/>
                    <a:moveTo>
                      <a:pt x="96" y="26"/>
                    </a:moveTo>
                    <a:cubicBezTo>
                      <a:pt x="96" y="23"/>
                      <a:pt x="93" y="18"/>
                      <a:pt x="93" y="18"/>
                    </a:cubicBezTo>
                    <a:cubicBezTo>
                      <a:pt x="93" y="18"/>
                      <a:pt x="90" y="20"/>
                      <a:pt x="89" y="24"/>
                    </a:cubicBezTo>
                    <a:cubicBezTo>
                      <a:pt x="89" y="27"/>
                      <a:pt x="90" y="29"/>
                      <a:pt x="92" y="30"/>
                    </a:cubicBezTo>
                    <a:cubicBezTo>
                      <a:pt x="94" y="30"/>
                      <a:pt x="95" y="29"/>
                      <a:pt x="96" y="26"/>
                    </a:cubicBezTo>
                    <a:close/>
                    <a:moveTo>
                      <a:pt x="86" y="26"/>
                    </a:moveTo>
                    <a:cubicBezTo>
                      <a:pt x="82" y="25"/>
                      <a:pt x="79" y="28"/>
                      <a:pt x="79" y="28"/>
                    </a:cubicBezTo>
                    <a:cubicBezTo>
                      <a:pt x="79" y="28"/>
                      <a:pt x="82" y="31"/>
                      <a:pt x="85" y="32"/>
                    </a:cubicBezTo>
                    <a:cubicBezTo>
                      <a:pt x="87" y="33"/>
                      <a:pt x="89" y="33"/>
                      <a:pt x="90" y="31"/>
                    </a:cubicBezTo>
                    <a:cubicBezTo>
                      <a:pt x="90" y="29"/>
                      <a:pt x="89" y="27"/>
                      <a:pt x="86" y="26"/>
                    </a:cubicBezTo>
                    <a:close/>
                    <a:moveTo>
                      <a:pt x="90" y="17"/>
                    </a:moveTo>
                    <a:cubicBezTo>
                      <a:pt x="90" y="14"/>
                      <a:pt x="86" y="9"/>
                      <a:pt x="86" y="9"/>
                    </a:cubicBezTo>
                    <a:cubicBezTo>
                      <a:pt x="86" y="9"/>
                      <a:pt x="83" y="12"/>
                      <a:pt x="83" y="15"/>
                    </a:cubicBezTo>
                    <a:cubicBezTo>
                      <a:pt x="83" y="19"/>
                      <a:pt x="85" y="21"/>
                      <a:pt x="86" y="21"/>
                    </a:cubicBezTo>
                    <a:cubicBezTo>
                      <a:pt x="88" y="22"/>
                      <a:pt x="90" y="21"/>
                      <a:pt x="90" y="17"/>
                    </a:cubicBezTo>
                    <a:close/>
                    <a:moveTo>
                      <a:pt x="80" y="18"/>
                    </a:moveTo>
                    <a:cubicBezTo>
                      <a:pt x="76" y="18"/>
                      <a:pt x="73" y="21"/>
                      <a:pt x="73" y="21"/>
                    </a:cubicBezTo>
                    <a:cubicBezTo>
                      <a:pt x="73" y="21"/>
                      <a:pt x="76" y="24"/>
                      <a:pt x="79" y="25"/>
                    </a:cubicBezTo>
                    <a:cubicBezTo>
                      <a:pt x="83" y="25"/>
                      <a:pt x="84" y="25"/>
                      <a:pt x="84" y="23"/>
                    </a:cubicBezTo>
                    <a:cubicBezTo>
                      <a:pt x="85" y="21"/>
                      <a:pt x="83" y="19"/>
                      <a:pt x="80" y="18"/>
                    </a:cubicBezTo>
                    <a:close/>
                    <a:moveTo>
                      <a:pt x="70" y="3"/>
                    </a:moveTo>
                    <a:cubicBezTo>
                      <a:pt x="67" y="0"/>
                      <a:pt x="61" y="0"/>
                      <a:pt x="61" y="0"/>
                    </a:cubicBezTo>
                    <a:cubicBezTo>
                      <a:pt x="61" y="0"/>
                      <a:pt x="64" y="5"/>
                      <a:pt x="67" y="8"/>
                    </a:cubicBezTo>
                    <a:cubicBezTo>
                      <a:pt x="70" y="10"/>
                      <a:pt x="72" y="10"/>
                      <a:pt x="73" y="9"/>
                    </a:cubicBezTo>
                    <a:cubicBezTo>
                      <a:pt x="74" y="8"/>
                      <a:pt x="74" y="5"/>
                      <a:pt x="70" y="3"/>
                    </a:cubicBezTo>
                    <a:close/>
                    <a:moveTo>
                      <a:pt x="83" y="9"/>
                    </a:moveTo>
                    <a:cubicBezTo>
                      <a:pt x="82" y="5"/>
                      <a:pt x="77" y="1"/>
                      <a:pt x="77" y="1"/>
                    </a:cubicBezTo>
                    <a:cubicBezTo>
                      <a:pt x="77" y="1"/>
                      <a:pt x="75" y="4"/>
                      <a:pt x="75" y="8"/>
                    </a:cubicBezTo>
                    <a:cubicBezTo>
                      <a:pt x="76" y="11"/>
                      <a:pt x="78" y="13"/>
                      <a:pt x="80" y="13"/>
                    </a:cubicBezTo>
                    <a:cubicBezTo>
                      <a:pt x="82" y="14"/>
                      <a:pt x="83" y="12"/>
                      <a:pt x="83" y="9"/>
                    </a:cubicBezTo>
                    <a:close/>
                    <a:moveTo>
                      <a:pt x="72" y="11"/>
                    </a:moveTo>
                    <a:cubicBezTo>
                      <a:pt x="69" y="11"/>
                      <a:pt x="66" y="14"/>
                      <a:pt x="66" y="14"/>
                    </a:cubicBezTo>
                    <a:cubicBezTo>
                      <a:pt x="66" y="14"/>
                      <a:pt x="70" y="17"/>
                      <a:pt x="73" y="18"/>
                    </a:cubicBezTo>
                    <a:cubicBezTo>
                      <a:pt x="76" y="18"/>
                      <a:pt x="78" y="17"/>
                      <a:pt x="78" y="15"/>
                    </a:cubicBezTo>
                    <a:cubicBezTo>
                      <a:pt x="78" y="13"/>
                      <a:pt x="76" y="11"/>
                      <a:pt x="72" y="11"/>
                    </a:cubicBezTo>
                    <a:close/>
                    <a:moveTo>
                      <a:pt x="94" y="96"/>
                    </a:moveTo>
                    <a:cubicBezTo>
                      <a:pt x="92" y="93"/>
                      <a:pt x="88" y="91"/>
                      <a:pt x="88" y="91"/>
                    </a:cubicBezTo>
                    <a:cubicBezTo>
                      <a:pt x="88" y="91"/>
                      <a:pt x="87" y="96"/>
                      <a:pt x="88" y="98"/>
                    </a:cubicBezTo>
                    <a:cubicBezTo>
                      <a:pt x="89" y="101"/>
                      <a:pt x="91" y="102"/>
                      <a:pt x="92" y="101"/>
                    </a:cubicBezTo>
                    <a:cubicBezTo>
                      <a:pt x="94" y="101"/>
                      <a:pt x="95" y="98"/>
                      <a:pt x="94" y="96"/>
                    </a:cubicBezTo>
                    <a:close/>
                    <a:moveTo>
                      <a:pt x="90" y="104"/>
                    </a:moveTo>
                    <a:cubicBezTo>
                      <a:pt x="89" y="101"/>
                      <a:pt x="85" y="99"/>
                      <a:pt x="85" y="99"/>
                    </a:cubicBezTo>
                    <a:cubicBezTo>
                      <a:pt x="85" y="99"/>
                      <a:pt x="84" y="103"/>
                      <a:pt x="84" y="106"/>
                    </a:cubicBezTo>
                    <a:cubicBezTo>
                      <a:pt x="85" y="109"/>
                      <a:pt x="87" y="110"/>
                      <a:pt x="88" y="110"/>
                    </a:cubicBezTo>
                    <a:cubicBezTo>
                      <a:pt x="90" y="109"/>
                      <a:pt x="91" y="107"/>
                      <a:pt x="90" y="104"/>
                    </a:cubicBezTo>
                    <a:close/>
                    <a:moveTo>
                      <a:pt x="86" y="112"/>
                    </a:moveTo>
                    <a:cubicBezTo>
                      <a:pt x="85" y="109"/>
                      <a:pt x="82" y="106"/>
                      <a:pt x="82" y="106"/>
                    </a:cubicBezTo>
                    <a:cubicBezTo>
                      <a:pt x="82" y="106"/>
                      <a:pt x="80" y="110"/>
                      <a:pt x="80" y="113"/>
                    </a:cubicBezTo>
                    <a:cubicBezTo>
                      <a:pt x="80" y="116"/>
                      <a:pt x="82" y="118"/>
                      <a:pt x="83" y="117"/>
                    </a:cubicBezTo>
                    <a:cubicBezTo>
                      <a:pt x="85" y="117"/>
                      <a:pt x="86" y="115"/>
                      <a:pt x="86" y="112"/>
                    </a:cubicBezTo>
                    <a:close/>
                    <a:moveTo>
                      <a:pt x="81" y="119"/>
                    </a:moveTo>
                    <a:cubicBezTo>
                      <a:pt x="81" y="116"/>
                      <a:pt x="77" y="113"/>
                      <a:pt x="77" y="113"/>
                    </a:cubicBezTo>
                    <a:cubicBezTo>
                      <a:pt x="77" y="113"/>
                      <a:pt x="75" y="117"/>
                      <a:pt x="75" y="120"/>
                    </a:cubicBezTo>
                    <a:cubicBezTo>
                      <a:pt x="75" y="123"/>
                      <a:pt x="76" y="125"/>
                      <a:pt x="78" y="124"/>
                    </a:cubicBezTo>
                    <a:cubicBezTo>
                      <a:pt x="80" y="124"/>
                      <a:pt x="81" y="122"/>
                      <a:pt x="81" y="119"/>
                    </a:cubicBezTo>
                    <a:close/>
                    <a:moveTo>
                      <a:pt x="75" y="126"/>
                    </a:moveTo>
                    <a:cubicBezTo>
                      <a:pt x="75" y="123"/>
                      <a:pt x="72" y="120"/>
                      <a:pt x="72" y="120"/>
                    </a:cubicBezTo>
                    <a:cubicBezTo>
                      <a:pt x="72" y="120"/>
                      <a:pt x="69" y="123"/>
                      <a:pt x="69" y="126"/>
                    </a:cubicBezTo>
                    <a:cubicBezTo>
                      <a:pt x="69" y="129"/>
                      <a:pt x="70" y="131"/>
                      <a:pt x="71" y="131"/>
                    </a:cubicBezTo>
                    <a:cubicBezTo>
                      <a:pt x="73" y="131"/>
                      <a:pt x="75" y="129"/>
                      <a:pt x="75" y="126"/>
                    </a:cubicBezTo>
                    <a:close/>
                    <a:moveTo>
                      <a:pt x="68" y="132"/>
                    </a:moveTo>
                    <a:cubicBezTo>
                      <a:pt x="69" y="129"/>
                      <a:pt x="66" y="125"/>
                      <a:pt x="66" y="125"/>
                    </a:cubicBezTo>
                    <a:cubicBezTo>
                      <a:pt x="66" y="126"/>
                      <a:pt x="63" y="128"/>
                      <a:pt x="62" y="131"/>
                    </a:cubicBezTo>
                    <a:cubicBezTo>
                      <a:pt x="62" y="134"/>
                      <a:pt x="63" y="136"/>
                      <a:pt x="64" y="136"/>
                    </a:cubicBezTo>
                    <a:cubicBezTo>
                      <a:pt x="66" y="137"/>
                      <a:pt x="68" y="135"/>
                      <a:pt x="68" y="132"/>
                    </a:cubicBezTo>
                    <a:close/>
                    <a:moveTo>
                      <a:pt x="61" y="137"/>
                    </a:moveTo>
                    <a:cubicBezTo>
                      <a:pt x="62" y="134"/>
                      <a:pt x="60" y="131"/>
                      <a:pt x="60" y="131"/>
                    </a:cubicBezTo>
                    <a:cubicBezTo>
                      <a:pt x="60" y="131"/>
                      <a:pt x="56" y="133"/>
                      <a:pt x="55" y="136"/>
                    </a:cubicBezTo>
                    <a:cubicBezTo>
                      <a:pt x="54" y="139"/>
                      <a:pt x="55" y="141"/>
                      <a:pt x="56" y="141"/>
                    </a:cubicBezTo>
                    <a:cubicBezTo>
                      <a:pt x="58" y="142"/>
                      <a:pt x="60" y="140"/>
                      <a:pt x="61" y="137"/>
                    </a:cubicBezTo>
                    <a:close/>
                    <a:moveTo>
                      <a:pt x="53" y="142"/>
                    </a:moveTo>
                    <a:cubicBezTo>
                      <a:pt x="54" y="139"/>
                      <a:pt x="52" y="135"/>
                      <a:pt x="52" y="135"/>
                    </a:cubicBezTo>
                    <a:cubicBezTo>
                      <a:pt x="52" y="135"/>
                      <a:pt x="49" y="137"/>
                      <a:pt x="47" y="140"/>
                    </a:cubicBezTo>
                    <a:cubicBezTo>
                      <a:pt x="46" y="143"/>
                      <a:pt x="46" y="145"/>
                      <a:pt x="48" y="145"/>
                    </a:cubicBezTo>
                    <a:cubicBezTo>
                      <a:pt x="50" y="146"/>
                      <a:pt x="52" y="145"/>
                      <a:pt x="53" y="142"/>
                    </a:cubicBezTo>
                    <a:close/>
                    <a:moveTo>
                      <a:pt x="45" y="145"/>
                    </a:moveTo>
                    <a:cubicBezTo>
                      <a:pt x="46" y="142"/>
                      <a:pt x="45" y="138"/>
                      <a:pt x="45" y="138"/>
                    </a:cubicBezTo>
                    <a:cubicBezTo>
                      <a:pt x="45" y="138"/>
                      <a:pt x="40" y="140"/>
                      <a:pt x="39" y="143"/>
                    </a:cubicBezTo>
                    <a:cubicBezTo>
                      <a:pt x="37" y="145"/>
                      <a:pt x="37" y="147"/>
                      <a:pt x="39" y="148"/>
                    </a:cubicBezTo>
                    <a:cubicBezTo>
                      <a:pt x="41" y="149"/>
                      <a:pt x="43" y="148"/>
                      <a:pt x="45" y="145"/>
                    </a:cubicBezTo>
                    <a:close/>
                    <a:moveTo>
                      <a:pt x="35" y="148"/>
                    </a:moveTo>
                    <a:cubicBezTo>
                      <a:pt x="37" y="145"/>
                      <a:pt x="36" y="141"/>
                      <a:pt x="36" y="141"/>
                    </a:cubicBezTo>
                    <a:cubicBezTo>
                      <a:pt x="36" y="141"/>
                      <a:pt x="32" y="142"/>
                      <a:pt x="30" y="144"/>
                    </a:cubicBezTo>
                    <a:cubicBezTo>
                      <a:pt x="28" y="147"/>
                      <a:pt x="28" y="149"/>
                      <a:pt x="29" y="150"/>
                    </a:cubicBezTo>
                    <a:cubicBezTo>
                      <a:pt x="31" y="151"/>
                      <a:pt x="33" y="150"/>
                      <a:pt x="35" y="148"/>
                    </a:cubicBezTo>
                    <a:close/>
                    <a:moveTo>
                      <a:pt x="100" y="103"/>
                    </a:moveTo>
                    <a:cubicBezTo>
                      <a:pt x="103" y="102"/>
                      <a:pt x="105" y="97"/>
                      <a:pt x="105" y="97"/>
                    </a:cubicBezTo>
                    <a:cubicBezTo>
                      <a:pt x="105" y="97"/>
                      <a:pt x="101" y="95"/>
                      <a:pt x="98" y="97"/>
                    </a:cubicBezTo>
                    <a:cubicBezTo>
                      <a:pt x="95" y="99"/>
                      <a:pt x="94" y="101"/>
                      <a:pt x="95" y="102"/>
                    </a:cubicBezTo>
                    <a:cubicBezTo>
                      <a:pt x="95" y="104"/>
                      <a:pt x="97" y="105"/>
                      <a:pt x="100" y="103"/>
                    </a:cubicBezTo>
                    <a:close/>
                    <a:moveTo>
                      <a:pt x="96" y="112"/>
                    </a:moveTo>
                    <a:cubicBezTo>
                      <a:pt x="99" y="111"/>
                      <a:pt x="101" y="106"/>
                      <a:pt x="101" y="106"/>
                    </a:cubicBezTo>
                    <a:cubicBezTo>
                      <a:pt x="101" y="106"/>
                      <a:pt x="97" y="105"/>
                      <a:pt x="94" y="106"/>
                    </a:cubicBezTo>
                    <a:cubicBezTo>
                      <a:pt x="91" y="107"/>
                      <a:pt x="90" y="109"/>
                      <a:pt x="90" y="111"/>
                    </a:cubicBezTo>
                    <a:cubicBezTo>
                      <a:pt x="91" y="113"/>
                      <a:pt x="93" y="113"/>
                      <a:pt x="96" y="112"/>
                    </a:cubicBezTo>
                    <a:close/>
                    <a:moveTo>
                      <a:pt x="90" y="121"/>
                    </a:moveTo>
                    <a:cubicBezTo>
                      <a:pt x="94" y="120"/>
                      <a:pt x="97" y="115"/>
                      <a:pt x="97" y="115"/>
                    </a:cubicBezTo>
                    <a:cubicBezTo>
                      <a:pt x="97" y="115"/>
                      <a:pt x="93" y="113"/>
                      <a:pt x="90" y="114"/>
                    </a:cubicBezTo>
                    <a:cubicBezTo>
                      <a:pt x="87" y="115"/>
                      <a:pt x="85" y="117"/>
                      <a:pt x="85" y="119"/>
                    </a:cubicBezTo>
                    <a:cubicBezTo>
                      <a:pt x="86" y="120"/>
                      <a:pt x="87" y="122"/>
                      <a:pt x="90" y="121"/>
                    </a:cubicBezTo>
                    <a:close/>
                    <a:moveTo>
                      <a:pt x="84" y="129"/>
                    </a:moveTo>
                    <a:cubicBezTo>
                      <a:pt x="88" y="128"/>
                      <a:pt x="91" y="124"/>
                      <a:pt x="91" y="124"/>
                    </a:cubicBezTo>
                    <a:cubicBezTo>
                      <a:pt x="91" y="124"/>
                      <a:pt x="87" y="121"/>
                      <a:pt x="84" y="122"/>
                    </a:cubicBezTo>
                    <a:cubicBezTo>
                      <a:pt x="81" y="123"/>
                      <a:pt x="80" y="124"/>
                      <a:pt x="80" y="126"/>
                    </a:cubicBezTo>
                    <a:cubicBezTo>
                      <a:pt x="80" y="128"/>
                      <a:pt x="81" y="129"/>
                      <a:pt x="84" y="129"/>
                    </a:cubicBezTo>
                    <a:close/>
                    <a:moveTo>
                      <a:pt x="77" y="136"/>
                    </a:moveTo>
                    <a:cubicBezTo>
                      <a:pt x="81" y="136"/>
                      <a:pt x="85" y="132"/>
                      <a:pt x="85" y="132"/>
                    </a:cubicBezTo>
                    <a:cubicBezTo>
                      <a:pt x="85" y="132"/>
                      <a:pt x="81" y="129"/>
                      <a:pt x="78" y="129"/>
                    </a:cubicBezTo>
                    <a:cubicBezTo>
                      <a:pt x="75" y="129"/>
                      <a:pt x="73" y="131"/>
                      <a:pt x="73" y="133"/>
                    </a:cubicBezTo>
                    <a:cubicBezTo>
                      <a:pt x="73" y="134"/>
                      <a:pt x="74" y="136"/>
                      <a:pt x="77" y="136"/>
                    </a:cubicBezTo>
                    <a:close/>
                    <a:moveTo>
                      <a:pt x="70" y="142"/>
                    </a:moveTo>
                    <a:cubicBezTo>
                      <a:pt x="73" y="142"/>
                      <a:pt x="77" y="139"/>
                      <a:pt x="77" y="139"/>
                    </a:cubicBezTo>
                    <a:cubicBezTo>
                      <a:pt x="77" y="139"/>
                      <a:pt x="74" y="136"/>
                      <a:pt x="71" y="136"/>
                    </a:cubicBezTo>
                    <a:cubicBezTo>
                      <a:pt x="68" y="135"/>
                      <a:pt x="66" y="137"/>
                      <a:pt x="66" y="138"/>
                    </a:cubicBezTo>
                    <a:cubicBezTo>
                      <a:pt x="65" y="140"/>
                      <a:pt x="66" y="142"/>
                      <a:pt x="70" y="142"/>
                    </a:cubicBezTo>
                    <a:close/>
                    <a:moveTo>
                      <a:pt x="61" y="147"/>
                    </a:moveTo>
                    <a:cubicBezTo>
                      <a:pt x="65" y="148"/>
                      <a:pt x="69" y="145"/>
                      <a:pt x="69" y="145"/>
                    </a:cubicBezTo>
                    <a:cubicBezTo>
                      <a:pt x="69" y="145"/>
                      <a:pt x="67" y="142"/>
                      <a:pt x="64" y="141"/>
                    </a:cubicBezTo>
                    <a:cubicBezTo>
                      <a:pt x="60" y="141"/>
                      <a:pt x="58" y="142"/>
                      <a:pt x="58" y="143"/>
                    </a:cubicBezTo>
                    <a:cubicBezTo>
                      <a:pt x="57" y="145"/>
                      <a:pt x="58" y="147"/>
                      <a:pt x="61" y="147"/>
                    </a:cubicBezTo>
                    <a:close/>
                    <a:moveTo>
                      <a:pt x="52" y="152"/>
                    </a:moveTo>
                    <a:cubicBezTo>
                      <a:pt x="55" y="153"/>
                      <a:pt x="60" y="150"/>
                      <a:pt x="60" y="150"/>
                    </a:cubicBezTo>
                    <a:cubicBezTo>
                      <a:pt x="60" y="150"/>
                      <a:pt x="58" y="147"/>
                      <a:pt x="55" y="146"/>
                    </a:cubicBezTo>
                    <a:cubicBezTo>
                      <a:pt x="52" y="145"/>
                      <a:pt x="50" y="146"/>
                      <a:pt x="49" y="147"/>
                    </a:cubicBezTo>
                    <a:cubicBezTo>
                      <a:pt x="48" y="149"/>
                      <a:pt x="49" y="151"/>
                      <a:pt x="52" y="152"/>
                    </a:cubicBezTo>
                    <a:close/>
                    <a:moveTo>
                      <a:pt x="42" y="155"/>
                    </a:moveTo>
                    <a:cubicBezTo>
                      <a:pt x="45" y="156"/>
                      <a:pt x="51" y="155"/>
                      <a:pt x="51" y="155"/>
                    </a:cubicBezTo>
                    <a:cubicBezTo>
                      <a:pt x="51" y="155"/>
                      <a:pt x="49" y="151"/>
                      <a:pt x="46" y="150"/>
                    </a:cubicBezTo>
                    <a:cubicBezTo>
                      <a:pt x="43" y="148"/>
                      <a:pt x="41" y="149"/>
                      <a:pt x="40" y="150"/>
                    </a:cubicBezTo>
                    <a:cubicBezTo>
                      <a:pt x="38" y="152"/>
                      <a:pt x="39" y="154"/>
                      <a:pt x="42" y="155"/>
                    </a:cubicBezTo>
                    <a:close/>
                    <a:moveTo>
                      <a:pt x="32" y="157"/>
                    </a:moveTo>
                    <a:cubicBezTo>
                      <a:pt x="35" y="159"/>
                      <a:pt x="41" y="158"/>
                      <a:pt x="41" y="158"/>
                    </a:cubicBezTo>
                    <a:cubicBezTo>
                      <a:pt x="41" y="158"/>
                      <a:pt x="39" y="154"/>
                      <a:pt x="36" y="152"/>
                    </a:cubicBezTo>
                    <a:cubicBezTo>
                      <a:pt x="33" y="151"/>
                      <a:pt x="31" y="151"/>
                      <a:pt x="30" y="152"/>
                    </a:cubicBezTo>
                    <a:cubicBezTo>
                      <a:pt x="28" y="153"/>
                      <a:pt x="29" y="155"/>
                      <a:pt x="32" y="157"/>
                    </a:cubicBezTo>
                    <a:close/>
                    <a:moveTo>
                      <a:pt x="27" y="148"/>
                    </a:moveTo>
                    <a:cubicBezTo>
                      <a:pt x="28" y="146"/>
                      <a:pt x="28" y="142"/>
                      <a:pt x="28" y="142"/>
                    </a:cubicBezTo>
                    <a:cubicBezTo>
                      <a:pt x="28" y="142"/>
                      <a:pt x="23" y="143"/>
                      <a:pt x="20" y="145"/>
                    </a:cubicBezTo>
                    <a:cubicBezTo>
                      <a:pt x="20" y="145"/>
                      <a:pt x="20" y="146"/>
                      <a:pt x="19" y="146"/>
                    </a:cubicBezTo>
                    <a:cubicBezTo>
                      <a:pt x="17" y="148"/>
                      <a:pt x="15" y="150"/>
                      <a:pt x="10" y="150"/>
                    </a:cubicBezTo>
                    <a:cubicBezTo>
                      <a:pt x="8" y="149"/>
                      <a:pt x="6" y="149"/>
                      <a:pt x="3" y="148"/>
                    </a:cubicBezTo>
                    <a:cubicBezTo>
                      <a:pt x="1" y="148"/>
                      <a:pt x="1" y="149"/>
                      <a:pt x="1" y="149"/>
                    </a:cubicBezTo>
                    <a:cubicBezTo>
                      <a:pt x="1" y="149"/>
                      <a:pt x="0" y="150"/>
                      <a:pt x="3" y="151"/>
                    </a:cubicBezTo>
                    <a:cubicBezTo>
                      <a:pt x="5" y="151"/>
                      <a:pt x="7" y="151"/>
                      <a:pt x="10" y="152"/>
                    </a:cubicBezTo>
                    <a:cubicBezTo>
                      <a:pt x="15" y="152"/>
                      <a:pt x="17" y="155"/>
                      <a:pt x="19" y="157"/>
                    </a:cubicBezTo>
                    <a:cubicBezTo>
                      <a:pt x="20" y="157"/>
                      <a:pt x="20" y="157"/>
                      <a:pt x="21" y="158"/>
                    </a:cubicBezTo>
                    <a:cubicBezTo>
                      <a:pt x="24" y="160"/>
                      <a:pt x="30" y="160"/>
                      <a:pt x="30" y="160"/>
                    </a:cubicBezTo>
                    <a:cubicBezTo>
                      <a:pt x="30" y="160"/>
                      <a:pt x="29" y="156"/>
                      <a:pt x="27" y="154"/>
                    </a:cubicBezTo>
                    <a:cubicBezTo>
                      <a:pt x="26" y="153"/>
                      <a:pt x="25" y="152"/>
                      <a:pt x="24" y="152"/>
                    </a:cubicBezTo>
                    <a:cubicBezTo>
                      <a:pt x="23" y="152"/>
                      <a:pt x="22" y="152"/>
                      <a:pt x="21" y="152"/>
                    </a:cubicBezTo>
                    <a:cubicBezTo>
                      <a:pt x="20" y="152"/>
                      <a:pt x="19" y="151"/>
                      <a:pt x="19" y="151"/>
                    </a:cubicBezTo>
                    <a:cubicBezTo>
                      <a:pt x="19" y="151"/>
                      <a:pt x="20" y="150"/>
                      <a:pt x="21" y="150"/>
                    </a:cubicBezTo>
                    <a:cubicBezTo>
                      <a:pt x="22" y="150"/>
                      <a:pt x="23" y="150"/>
                      <a:pt x="24" y="150"/>
                    </a:cubicBezTo>
                    <a:cubicBezTo>
                      <a:pt x="25" y="150"/>
                      <a:pt x="26" y="149"/>
                      <a:pt x="27" y="148"/>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133" name="文本框 132"/>
            <p:cNvSpPr txBox="1"/>
            <p:nvPr>
              <p:custDataLst>
                <p:tags r:id="rId73"/>
              </p:custDataLst>
            </p:nvPr>
          </p:nvSpPr>
          <p:spPr>
            <a:xfrm>
              <a:off x="1898940" y="2095655"/>
              <a:ext cx="4021044" cy="1031702"/>
            </a:xfrm>
            <a:prstGeom prst="rect">
              <a:avLst/>
            </a:prstGeom>
            <a:noFill/>
          </p:spPr>
          <p:txBody>
            <a:bodyPr wrap="square" rtlCol="0">
              <a:spAutoFit/>
            </a:bodyPr>
            <a:lstStyle/>
            <a:p>
              <a:pPr>
                <a:lnSpc>
                  <a:spcPct val="130000"/>
                </a:lnSpc>
              </a:pPr>
              <a:r>
                <a:rPr lang="zh-CN" altLang="en-US" sz="2000" b="1" smtClean="0">
                  <a:solidFill>
                    <a:srgbClr val="FF0000"/>
                  </a:solidFill>
                  <a:latin typeface="黑体" panose="02010609060101010101" charset="-122"/>
                  <a:ea typeface="黑体" panose="02010609060101010101" charset="-122"/>
                </a:rPr>
                <a:t>学习目标</a:t>
              </a:r>
              <a:endParaRPr lang="zh-CN" altLang="en-US" sz="2000" b="1" smtClean="0">
                <a:solidFill>
                  <a:srgbClr val="FF0000"/>
                </a:solidFill>
                <a:latin typeface="黑体" panose="02010609060101010101" charset="-122"/>
                <a:ea typeface="黑体" panose="02010609060101010101" charset="-122"/>
              </a:endParaRPr>
            </a:p>
            <a:p>
              <a:pPr marL="285750" indent="-285750">
                <a:lnSpc>
                  <a:spcPct val="130000"/>
                </a:lnSpc>
                <a:buFont typeface="Wingdings" panose="05000000000000000000" charset="0"/>
                <a:buChar char="u"/>
              </a:pPr>
              <a:r>
                <a:rPr lang="zh-CN" altLang="en-US" sz="1600" smtClean="0">
                  <a:solidFill>
                    <a:srgbClr val="343434"/>
                  </a:solidFill>
                  <a:latin typeface="黑体" panose="02010609060101010101" charset="-122"/>
                  <a:ea typeface="黑体" panose="02010609060101010101" charset="-122"/>
                </a:rPr>
                <a:t>理解教育政策的特征</a:t>
              </a:r>
              <a:endParaRPr lang="zh-CN" altLang="en-US" sz="1600" smtClean="0">
                <a:solidFill>
                  <a:srgbClr val="343434"/>
                </a:solidFill>
                <a:latin typeface="黑体" panose="02010609060101010101" charset="-122"/>
                <a:ea typeface="黑体" panose="02010609060101010101" charset="-122"/>
              </a:endParaRPr>
            </a:p>
            <a:p>
              <a:pPr marL="285750" indent="-285750">
                <a:lnSpc>
                  <a:spcPct val="130000"/>
                </a:lnSpc>
                <a:buFont typeface="Wingdings" panose="05000000000000000000" charset="0"/>
                <a:buChar char="u"/>
              </a:pPr>
              <a:r>
                <a:rPr lang="zh-CN" altLang="en-US" sz="1600" smtClean="0">
                  <a:solidFill>
                    <a:srgbClr val="343434"/>
                  </a:solidFill>
                  <a:latin typeface="黑体" panose="02010609060101010101" charset="-122"/>
                  <a:ea typeface="黑体" panose="02010609060101010101" charset="-122"/>
                </a:rPr>
                <a:t>理解教育法规的特征</a:t>
              </a:r>
              <a:endParaRPr lang="zh-CN" altLang="en-US" sz="1600" smtClean="0">
                <a:solidFill>
                  <a:srgbClr val="343434"/>
                </a:solidFill>
                <a:latin typeface="黑体" panose="02010609060101010101" charset="-122"/>
                <a:ea typeface="黑体" panose="02010609060101010101" charset="-122"/>
              </a:endParaRPr>
            </a:p>
          </p:txBody>
        </p:sp>
      </p:grpSp>
      <p:grpSp>
        <p:nvGrpSpPr>
          <p:cNvPr id="135" name="组合 134"/>
          <p:cNvGrpSpPr/>
          <p:nvPr>
            <p:custDataLst>
              <p:tags r:id="rId74"/>
            </p:custDataLst>
          </p:nvPr>
        </p:nvGrpSpPr>
        <p:grpSpPr>
          <a:xfrm>
            <a:off x="819891" y="4167233"/>
            <a:ext cx="5229226" cy="1489710"/>
            <a:chOff x="1352525" y="4429049"/>
            <a:chExt cx="4770392" cy="1358997"/>
          </a:xfrm>
        </p:grpSpPr>
        <p:sp>
          <p:nvSpPr>
            <p:cNvPr id="136" name="圆角矩形 135"/>
            <p:cNvSpPr/>
            <p:nvPr>
              <p:custDataLst>
                <p:tags r:id="rId75"/>
              </p:custDataLst>
            </p:nvPr>
          </p:nvSpPr>
          <p:spPr>
            <a:xfrm>
              <a:off x="1616678" y="4429049"/>
              <a:ext cx="4506239" cy="1358997"/>
            </a:xfrm>
            <a:prstGeom prst="roundRect">
              <a:avLst>
                <a:gd name="adj" fmla="val 19462"/>
              </a:avLst>
            </a:prstGeom>
            <a:noFill/>
            <a:ln w="12700" cap="flat" cmpd="sng" algn="ctr">
              <a:solidFill>
                <a:srgbClr val="E04644"/>
              </a:solidFill>
              <a:prstDash val="solid"/>
              <a:miter lim="800000"/>
            </a:ln>
            <a:effectLst/>
          </p:spPr>
          <p:txBody>
            <a:bodyPr rtlCol="0" anchor="ctr"/>
            <a:lstStyle/>
            <a:p>
              <a:pPr algn="ctr"/>
              <a:endParaRPr lang="zh-CN" altLang="en-US" sz="1350"/>
            </a:p>
          </p:txBody>
        </p:sp>
        <p:grpSp>
          <p:nvGrpSpPr>
            <p:cNvPr id="137" name="组合 136"/>
            <p:cNvGrpSpPr/>
            <p:nvPr/>
          </p:nvGrpSpPr>
          <p:grpSpPr>
            <a:xfrm>
              <a:off x="1352525" y="4616529"/>
              <a:ext cx="543397" cy="601288"/>
              <a:chOff x="1352525" y="3531243"/>
              <a:chExt cx="543397" cy="601288"/>
            </a:xfrm>
          </p:grpSpPr>
          <p:grpSp>
            <p:nvGrpSpPr>
              <p:cNvPr id="138" name="组合 137"/>
              <p:cNvGrpSpPr/>
              <p:nvPr/>
            </p:nvGrpSpPr>
            <p:grpSpPr>
              <a:xfrm rot="20979904">
                <a:off x="1352525" y="3531243"/>
                <a:ext cx="543397" cy="601288"/>
                <a:chOff x="2766695" y="2616178"/>
                <a:chExt cx="960437" cy="1062758"/>
              </a:xfrm>
            </p:grpSpPr>
            <p:sp>
              <p:nvSpPr>
                <p:cNvPr id="139" name="Freeform 10"/>
                <p:cNvSpPr/>
                <p:nvPr>
                  <p:custDataLst>
                    <p:tags r:id="rId76"/>
                  </p:custDataLst>
                </p:nvPr>
              </p:nvSpPr>
              <p:spPr bwMode="auto">
                <a:xfrm>
                  <a:off x="3215957" y="2616178"/>
                  <a:ext cx="233362" cy="140214"/>
                </a:xfrm>
                <a:custGeom>
                  <a:avLst/>
                  <a:gdLst>
                    <a:gd name="T0" fmla="*/ 1 w 71"/>
                    <a:gd name="T1" fmla="*/ 29 h 42"/>
                    <a:gd name="T2" fmla="*/ 42 w 71"/>
                    <a:gd name="T3" fmla="*/ 7 h 42"/>
                    <a:gd name="T4" fmla="*/ 65 w 71"/>
                    <a:gd name="T5" fmla="*/ 42 h 42"/>
                    <a:gd name="T6" fmla="*/ 52 w 71"/>
                    <a:gd name="T7" fmla="*/ 37 h 42"/>
                    <a:gd name="T8" fmla="*/ 37 w 71"/>
                    <a:gd name="T9" fmla="*/ 22 h 42"/>
                    <a:gd name="T10" fmla="*/ 15 w 71"/>
                    <a:gd name="T11" fmla="*/ 31 h 42"/>
                    <a:gd name="T12" fmla="*/ 0 w 71"/>
                    <a:gd name="T13" fmla="*/ 31 h 42"/>
                    <a:gd name="T14" fmla="*/ 1 w 71"/>
                    <a:gd name="T15" fmla="*/ 29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42">
                      <a:moveTo>
                        <a:pt x="1" y="29"/>
                      </a:moveTo>
                      <a:cubicBezTo>
                        <a:pt x="1" y="29"/>
                        <a:pt x="13" y="0"/>
                        <a:pt x="42" y="7"/>
                      </a:cubicBezTo>
                      <a:cubicBezTo>
                        <a:pt x="71" y="14"/>
                        <a:pt x="65" y="42"/>
                        <a:pt x="65" y="42"/>
                      </a:cubicBezTo>
                      <a:cubicBezTo>
                        <a:pt x="52" y="37"/>
                        <a:pt x="52" y="37"/>
                        <a:pt x="52" y="37"/>
                      </a:cubicBezTo>
                      <a:cubicBezTo>
                        <a:pt x="52" y="37"/>
                        <a:pt x="58" y="27"/>
                        <a:pt x="37" y="22"/>
                      </a:cubicBezTo>
                      <a:cubicBezTo>
                        <a:pt x="17" y="18"/>
                        <a:pt x="15" y="31"/>
                        <a:pt x="15" y="31"/>
                      </a:cubicBezTo>
                      <a:cubicBezTo>
                        <a:pt x="0" y="31"/>
                        <a:pt x="0" y="31"/>
                        <a:pt x="0" y="31"/>
                      </a:cubicBezTo>
                      <a:lnTo>
                        <a:pt x="1" y="29"/>
                      </a:ln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0" name="Oval 30"/>
                <p:cNvSpPr>
                  <a:spLocks noChangeArrowheads="1"/>
                </p:cNvSpPr>
                <p:nvPr>
                  <p:custDataLst>
                    <p:tags r:id="rId77"/>
                  </p:custDataLst>
                </p:nvPr>
              </p:nvSpPr>
              <p:spPr bwMode="auto">
                <a:xfrm>
                  <a:off x="2766695" y="2716559"/>
                  <a:ext cx="960437" cy="962377"/>
                </a:xfrm>
                <a:prstGeom prst="ellipse">
                  <a:avLst/>
                </a:pr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1" name="Freeform 31"/>
                <p:cNvSpPr/>
                <p:nvPr>
                  <p:custDataLst>
                    <p:tags r:id="rId78"/>
                  </p:custDataLst>
                </p:nvPr>
              </p:nvSpPr>
              <p:spPr bwMode="auto">
                <a:xfrm>
                  <a:off x="3004820" y="2963527"/>
                  <a:ext cx="630237" cy="622997"/>
                </a:xfrm>
                <a:custGeom>
                  <a:avLst/>
                  <a:gdLst>
                    <a:gd name="T0" fmla="*/ 168 w 191"/>
                    <a:gd name="T1" fmla="*/ 0 h 188"/>
                    <a:gd name="T2" fmla="*/ 124 w 191"/>
                    <a:gd name="T3" fmla="*/ 113 h 188"/>
                    <a:gd name="T4" fmla="*/ 0 w 191"/>
                    <a:gd name="T5" fmla="*/ 162 h 188"/>
                    <a:gd name="T6" fmla="*/ 73 w 191"/>
                    <a:gd name="T7" fmla="*/ 188 h 188"/>
                    <a:gd name="T8" fmla="*/ 191 w 191"/>
                    <a:gd name="T9" fmla="*/ 70 h 188"/>
                    <a:gd name="T10" fmla="*/ 168 w 191"/>
                    <a:gd name="T11" fmla="*/ 0 h 188"/>
                  </a:gdLst>
                  <a:ahLst/>
                  <a:cxnLst>
                    <a:cxn ang="0">
                      <a:pos x="T0" y="T1"/>
                    </a:cxn>
                    <a:cxn ang="0">
                      <a:pos x="T2" y="T3"/>
                    </a:cxn>
                    <a:cxn ang="0">
                      <a:pos x="T4" y="T5"/>
                    </a:cxn>
                    <a:cxn ang="0">
                      <a:pos x="T6" y="T7"/>
                    </a:cxn>
                    <a:cxn ang="0">
                      <a:pos x="T8" y="T9"/>
                    </a:cxn>
                    <a:cxn ang="0">
                      <a:pos x="T10" y="T11"/>
                    </a:cxn>
                  </a:cxnLst>
                  <a:rect l="0" t="0" r="r" b="b"/>
                  <a:pathLst>
                    <a:path w="191" h="188">
                      <a:moveTo>
                        <a:pt x="168" y="0"/>
                      </a:moveTo>
                      <a:cubicBezTo>
                        <a:pt x="171" y="31"/>
                        <a:pt x="165" y="74"/>
                        <a:pt x="124" y="113"/>
                      </a:cubicBezTo>
                      <a:cubicBezTo>
                        <a:pt x="77" y="158"/>
                        <a:pt x="28" y="163"/>
                        <a:pt x="0" y="162"/>
                      </a:cubicBezTo>
                      <a:cubicBezTo>
                        <a:pt x="20" y="178"/>
                        <a:pt x="46" y="188"/>
                        <a:pt x="73" y="188"/>
                      </a:cubicBezTo>
                      <a:cubicBezTo>
                        <a:pt x="138" y="188"/>
                        <a:pt x="191" y="135"/>
                        <a:pt x="191" y="70"/>
                      </a:cubicBezTo>
                      <a:cubicBezTo>
                        <a:pt x="191" y="44"/>
                        <a:pt x="183" y="20"/>
                        <a:pt x="168" y="0"/>
                      </a:cubicBezTo>
                      <a:close/>
                    </a:path>
                  </a:pathLst>
                </a:custGeom>
                <a:solidFill>
                  <a:srgbClr val="ECBE3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2" name="Freeform 32"/>
                <p:cNvSpPr/>
                <p:nvPr>
                  <p:custDataLst>
                    <p:tags r:id="rId79"/>
                  </p:custDataLst>
                </p:nvPr>
              </p:nvSpPr>
              <p:spPr bwMode="auto">
                <a:xfrm>
                  <a:off x="2858770" y="2808973"/>
                  <a:ext cx="709612" cy="694696"/>
                </a:xfrm>
                <a:custGeom>
                  <a:avLst/>
                  <a:gdLst>
                    <a:gd name="T0" fmla="*/ 168 w 215"/>
                    <a:gd name="T1" fmla="*/ 160 h 210"/>
                    <a:gd name="T2" fmla="*/ 212 w 215"/>
                    <a:gd name="T3" fmla="*/ 47 h 210"/>
                    <a:gd name="T4" fmla="*/ 117 w 215"/>
                    <a:gd name="T5" fmla="*/ 0 h 210"/>
                    <a:gd name="T6" fmla="*/ 0 w 215"/>
                    <a:gd name="T7" fmla="*/ 117 h 210"/>
                    <a:gd name="T8" fmla="*/ 44 w 215"/>
                    <a:gd name="T9" fmla="*/ 209 h 210"/>
                    <a:gd name="T10" fmla="*/ 168 w 215"/>
                    <a:gd name="T11" fmla="*/ 160 h 210"/>
                  </a:gdLst>
                  <a:ahLst/>
                  <a:cxnLst>
                    <a:cxn ang="0">
                      <a:pos x="T0" y="T1"/>
                    </a:cxn>
                    <a:cxn ang="0">
                      <a:pos x="T2" y="T3"/>
                    </a:cxn>
                    <a:cxn ang="0">
                      <a:pos x="T4" y="T5"/>
                    </a:cxn>
                    <a:cxn ang="0">
                      <a:pos x="T6" y="T7"/>
                    </a:cxn>
                    <a:cxn ang="0">
                      <a:pos x="T8" y="T9"/>
                    </a:cxn>
                    <a:cxn ang="0">
                      <a:pos x="T10" y="T11"/>
                    </a:cxn>
                  </a:cxnLst>
                  <a:rect l="0" t="0" r="r" b="b"/>
                  <a:pathLst>
                    <a:path w="215" h="210">
                      <a:moveTo>
                        <a:pt x="168" y="160"/>
                      </a:moveTo>
                      <a:cubicBezTo>
                        <a:pt x="209" y="121"/>
                        <a:pt x="215" y="78"/>
                        <a:pt x="212" y="47"/>
                      </a:cubicBezTo>
                      <a:cubicBezTo>
                        <a:pt x="191" y="18"/>
                        <a:pt x="156" y="0"/>
                        <a:pt x="117" y="0"/>
                      </a:cubicBezTo>
                      <a:cubicBezTo>
                        <a:pt x="52" y="0"/>
                        <a:pt x="0" y="52"/>
                        <a:pt x="0" y="117"/>
                      </a:cubicBezTo>
                      <a:cubicBezTo>
                        <a:pt x="0" y="154"/>
                        <a:pt x="17" y="187"/>
                        <a:pt x="44" y="209"/>
                      </a:cubicBezTo>
                      <a:cubicBezTo>
                        <a:pt x="72" y="210"/>
                        <a:pt x="121" y="205"/>
                        <a:pt x="168" y="160"/>
                      </a:cubicBezTo>
                      <a:close/>
                    </a:path>
                  </a:pathLst>
                </a:custGeom>
                <a:solidFill>
                  <a:srgbClr val="F3CD2D"/>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3" name="Freeform 34"/>
                <p:cNvSpPr>
                  <a:spLocks noEditPoints="1"/>
                </p:cNvSpPr>
                <p:nvPr>
                  <p:custDataLst>
                    <p:tags r:id="rId80"/>
                  </p:custDataLst>
                </p:nvPr>
              </p:nvSpPr>
              <p:spPr bwMode="auto">
                <a:xfrm>
                  <a:off x="2888932" y="2907760"/>
                  <a:ext cx="280987" cy="556076"/>
                </a:xfrm>
                <a:custGeom>
                  <a:avLst/>
                  <a:gdLst>
                    <a:gd name="T0" fmla="*/ 4 w 85"/>
                    <a:gd name="T1" fmla="*/ 70 h 168"/>
                    <a:gd name="T2" fmla="*/ 21 w 85"/>
                    <a:gd name="T3" fmla="*/ 67 h 168"/>
                    <a:gd name="T4" fmla="*/ 12 w 85"/>
                    <a:gd name="T5" fmla="*/ 57 h 168"/>
                    <a:gd name="T6" fmla="*/ 14 w 85"/>
                    <a:gd name="T7" fmla="*/ 64 h 168"/>
                    <a:gd name="T8" fmla="*/ 14 w 85"/>
                    <a:gd name="T9" fmla="*/ 64 h 168"/>
                    <a:gd name="T10" fmla="*/ 10 w 85"/>
                    <a:gd name="T11" fmla="*/ 51 h 168"/>
                    <a:gd name="T12" fmla="*/ 27 w 85"/>
                    <a:gd name="T13" fmla="*/ 52 h 168"/>
                    <a:gd name="T14" fmla="*/ 21 w 85"/>
                    <a:gd name="T15" fmla="*/ 40 h 168"/>
                    <a:gd name="T16" fmla="*/ 21 w 85"/>
                    <a:gd name="T17" fmla="*/ 48 h 168"/>
                    <a:gd name="T18" fmla="*/ 21 w 85"/>
                    <a:gd name="T19" fmla="*/ 48 h 168"/>
                    <a:gd name="T20" fmla="*/ 20 w 85"/>
                    <a:gd name="T21" fmla="*/ 34 h 168"/>
                    <a:gd name="T22" fmla="*/ 36 w 85"/>
                    <a:gd name="T23" fmla="*/ 38 h 168"/>
                    <a:gd name="T24" fmla="*/ 33 w 85"/>
                    <a:gd name="T25" fmla="*/ 26 h 168"/>
                    <a:gd name="T26" fmla="*/ 31 w 85"/>
                    <a:gd name="T27" fmla="*/ 33 h 168"/>
                    <a:gd name="T28" fmla="*/ 31 w 85"/>
                    <a:gd name="T29" fmla="*/ 33 h 168"/>
                    <a:gd name="T30" fmla="*/ 34 w 85"/>
                    <a:gd name="T31" fmla="*/ 20 h 168"/>
                    <a:gd name="T32" fmla="*/ 49 w 85"/>
                    <a:gd name="T33" fmla="*/ 27 h 168"/>
                    <a:gd name="T34" fmla="*/ 49 w 85"/>
                    <a:gd name="T35" fmla="*/ 15 h 168"/>
                    <a:gd name="T36" fmla="*/ 46 w 85"/>
                    <a:gd name="T37" fmla="*/ 21 h 168"/>
                    <a:gd name="T38" fmla="*/ 46 w 85"/>
                    <a:gd name="T39" fmla="*/ 21 h 168"/>
                    <a:gd name="T40" fmla="*/ 52 w 85"/>
                    <a:gd name="T41" fmla="*/ 9 h 168"/>
                    <a:gd name="T42" fmla="*/ 65 w 85"/>
                    <a:gd name="T43" fmla="*/ 20 h 168"/>
                    <a:gd name="T44" fmla="*/ 77 w 85"/>
                    <a:gd name="T45" fmla="*/ 11 h 168"/>
                    <a:gd name="T46" fmla="*/ 63 w 85"/>
                    <a:gd name="T47" fmla="*/ 10 h 168"/>
                    <a:gd name="T48" fmla="*/ 63 w 85"/>
                    <a:gd name="T49" fmla="*/ 10 h 168"/>
                    <a:gd name="T50" fmla="*/ 70 w 85"/>
                    <a:gd name="T51" fmla="*/ 12 h 168"/>
                    <a:gd name="T52" fmla="*/ 19 w 85"/>
                    <a:gd name="T53" fmla="*/ 75 h 168"/>
                    <a:gd name="T54" fmla="*/ 15 w 85"/>
                    <a:gd name="T55" fmla="*/ 90 h 168"/>
                    <a:gd name="T56" fmla="*/ 11 w 85"/>
                    <a:gd name="T57" fmla="*/ 100 h 168"/>
                    <a:gd name="T58" fmla="*/ 11 w 85"/>
                    <a:gd name="T59" fmla="*/ 100 h 168"/>
                    <a:gd name="T60" fmla="*/ 12 w 85"/>
                    <a:gd name="T61" fmla="*/ 103 h 168"/>
                    <a:gd name="T62" fmla="*/ 20 w 85"/>
                    <a:gd name="T63" fmla="*/ 108 h 168"/>
                    <a:gd name="T64" fmla="*/ 23 w 85"/>
                    <a:gd name="T65" fmla="*/ 123 h 168"/>
                    <a:gd name="T66" fmla="*/ 24 w 85"/>
                    <a:gd name="T67" fmla="*/ 134 h 168"/>
                    <a:gd name="T68" fmla="*/ 24 w 85"/>
                    <a:gd name="T69" fmla="*/ 134 h 168"/>
                    <a:gd name="T70" fmla="*/ 26 w 85"/>
                    <a:gd name="T71" fmla="*/ 136 h 168"/>
                    <a:gd name="T72" fmla="*/ 35 w 85"/>
                    <a:gd name="T73" fmla="*/ 137 h 168"/>
                    <a:gd name="T74" fmla="*/ 46 w 85"/>
                    <a:gd name="T75" fmla="*/ 149 h 168"/>
                    <a:gd name="T76" fmla="*/ 8 w 85"/>
                    <a:gd name="T77" fmla="*/ 82 h 168"/>
                    <a:gd name="T78" fmla="*/ 8 w 85"/>
                    <a:gd name="T79" fmla="*/ 82 h 168"/>
                    <a:gd name="T80" fmla="*/ 2 w 85"/>
                    <a:gd name="T81" fmla="*/ 90 h 168"/>
                    <a:gd name="T82" fmla="*/ 0 w 85"/>
                    <a:gd name="T83" fmla="*/ 92 h 168"/>
                    <a:gd name="T84" fmla="*/ 8 w 85"/>
                    <a:gd name="T85" fmla="*/ 104 h 168"/>
                    <a:gd name="T86" fmla="*/ 13 w 85"/>
                    <a:gd name="T87" fmla="*/ 119 h 168"/>
                    <a:gd name="T88" fmla="*/ 13 w 85"/>
                    <a:gd name="T89" fmla="*/ 119 h 168"/>
                    <a:gd name="T90" fmla="*/ 11 w 85"/>
                    <a:gd name="T91" fmla="*/ 128 h 168"/>
                    <a:gd name="T92" fmla="*/ 10 w 85"/>
                    <a:gd name="T93" fmla="*/ 131 h 168"/>
                    <a:gd name="T94" fmla="*/ 23 w 85"/>
                    <a:gd name="T95" fmla="*/ 139 h 168"/>
                    <a:gd name="T96" fmla="*/ 34 w 85"/>
                    <a:gd name="T97" fmla="*/ 150 h 168"/>
                    <a:gd name="T98" fmla="*/ 34 w 85"/>
                    <a:gd name="T99" fmla="*/ 150 h 168"/>
                    <a:gd name="T100" fmla="*/ 38 w 85"/>
                    <a:gd name="T101" fmla="*/ 159 h 168"/>
                    <a:gd name="T102" fmla="*/ 52 w 85"/>
                    <a:gd name="T103" fmla="*/ 160 h 168"/>
                    <a:gd name="T104" fmla="*/ 39 w 85"/>
                    <a:gd name="T105" fmla="*/ 163 h 168"/>
                    <a:gd name="T106" fmla="*/ 67 w 85"/>
                    <a:gd name="T107" fmla="*/ 167 h 168"/>
                    <a:gd name="T108" fmla="*/ 54 w 85"/>
                    <a:gd name="T109" fmla="*/ 155 h 168"/>
                    <a:gd name="T110" fmla="*/ 48 w 85"/>
                    <a:gd name="T111" fmla="*/ 15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5" h="168">
                      <a:moveTo>
                        <a:pt x="9" y="73"/>
                      </a:moveTo>
                      <a:cubicBezTo>
                        <a:pt x="11" y="71"/>
                        <a:pt x="11" y="69"/>
                        <a:pt x="9" y="66"/>
                      </a:cubicBezTo>
                      <a:cubicBezTo>
                        <a:pt x="8" y="63"/>
                        <a:pt x="4" y="62"/>
                        <a:pt x="4" y="62"/>
                      </a:cubicBezTo>
                      <a:cubicBezTo>
                        <a:pt x="4" y="62"/>
                        <a:pt x="3" y="67"/>
                        <a:pt x="4" y="70"/>
                      </a:cubicBezTo>
                      <a:cubicBezTo>
                        <a:pt x="6" y="73"/>
                        <a:pt x="8" y="74"/>
                        <a:pt x="9" y="73"/>
                      </a:cubicBezTo>
                      <a:close/>
                      <a:moveTo>
                        <a:pt x="12" y="73"/>
                      </a:moveTo>
                      <a:cubicBezTo>
                        <a:pt x="12" y="75"/>
                        <a:pt x="14" y="75"/>
                        <a:pt x="17" y="73"/>
                      </a:cubicBezTo>
                      <a:cubicBezTo>
                        <a:pt x="19" y="71"/>
                        <a:pt x="21" y="67"/>
                        <a:pt x="21" y="67"/>
                      </a:cubicBezTo>
                      <a:cubicBezTo>
                        <a:pt x="21" y="67"/>
                        <a:pt x="16" y="66"/>
                        <a:pt x="14" y="68"/>
                      </a:cubicBezTo>
                      <a:cubicBezTo>
                        <a:pt x="11" y="69"/>
                        <a:pt x="11" y="72"/>
                        <a:pt x="12" y="73"/>
                      </a:cubicBezTo>
                      <a:close/>
                      <a:moveTo>
                        <a:pt x="11" y="64"/>
                      </a:moveTo>
                      <a:cubicBezTo>
                        <a:pt x="13" y="63"/>
                        <a:pt x="13" y="60"/>
                        <a:pt x="12" y="57"/>
                      </a:cubicBezTo>
                      <a:cubicBezTo>
                        <a:pt x="11" y="54"/>
                        <a:pt x="7" y="52"/>
                        <a:pt x="7" y="52"/>
                      </a:cubicBezTo>
                      <a:cubicBezTo>
                        <a:pt x="7" y="52"/>
                        <a:pt x="5" y="58"/>
                        <a:pt x="7" y="61"/>
                      </a:cubicBezTo>
                      <a:cubicBezTo>
                        <a:pt x="8" y="64"/>
                        <a:pt x="10" y="64"/>
                        <a:pt x="11" y="64"/>
                      </a:cubicBezTo>
                      <a:close/>
                      <a:moveTo>
                        <a:pt x="14" y="64"/>
                      </a:moveTo>
                      <a:cubicBezTo>
                        <a:pt x="14" y="66"/>
                        <a:pt x="16" y="66"/>
                        <a:pt x="19" y="65"/>
                      </a:cubicBezTo>
                      <a:cubicBezTo>
                        <a:pt x="22" y="63"/>
                        <a:pt x="23" y="59"/>
                        <a:pt x="23" y="59"/>
                      </a:cubicBezTo>
                      <a:cubicBezTo>
                        <a:pt x="23" y="59"/>
                        <a:pt x="19" y="58"/>
                        <a:pt x="17" y="59"/>
                      </a:cubicBezTo>
                      <a:cubicBezTo>
                        <a:pt x="14" y="60"/>
                        <a:pt x="13" y="63"/>
                        <a:pt x="14" y="64"/>
                      </a:cubicBezTo>
                      <a:close/>
                      <a:moveTo>
                        <a:pt x="15" y="55"/>
                      </a:moveTo>
                      <a:cubicBezTo>
                        <a:pt x="16" y="54"/>
                        <a:pt x="17" y="52"/>
                        <a:pt x="16" y="49"/>
                      </a:cubicBezTo>
                      <a:cubicBezTo>
                        <a:pt x="15" y="46"/>
                        <a:pt x="12" y="43"/>
                        <a:pt x="12" y="43"/>
                      </a:cubicBezTo>
                      <a:cubicBezTo>
                        <a:pt x="12" y="43"/>
                        <a:pt x="9" y="48"/>
                        <a:pt x="10" y="51"/>
                      </a:cubicBezTo>
                      <a:cubicBezTo>
                        <a:pt x="11" y="55"/>
                        <a:pt x="13" y="56"/>
                        <a:pt x="15" y="55"/>
                      </a:cubicBezTo>
                      <a:close/>
                      <a:moveTo>
                        <a:pt x="17" y="56"/>
                      </a:moveTo>
                      <a:cubicBezTo>
                        <a:pt x="17" y="57"/>
                        <a:pt x="19" y="58"/>
                        <a:pt x="22" y="57"/>
                      </a:cubicBezTo>
                      <a:cubicBezTo>
                        <a:pt x="25" y="56"/>
                        <a:pt x="27" y="52"/>
                        <a:pt x="27" y="52"/>
                      </a:cubicBezTo>
                      <a:cubicBezTo>
                        <a:pt x="27" y="52"/>
                        <a:pt x="23" y="50"/>
                        <a:pt x="20" y="51"/>
                      </a:cubicBezTo>
                      <a:cubicBezTo>
                        <a:pt x="17" y="52"/>
                        <a:pt x="16" y="54"/>
                        <a:pt x="17" y="56"/>
                      </a:cubicBezTo>
                      <a:close/>
                      <a:moveTo>
                        <a:pt x="19" y="46"/>
                      </a:moveTo>
                      <a:cubicBezTo>
                        <a:pt x="20" y="46"/>
                        <a:pt x="21" y="44"/>
                        <a:pt x="21" y="40"/>
                      </a:cubicBezTo>
                      <a:cubicBezTo>
                        <a:pt x="21" y="37"/>
                        <a:pt x="17" y="35"/>
                        <a:pt x="17" y="35"/>
                      </a:cubicBezTo>
                      <a:cubicBezTo>
                        <a:pt x="17" y="35"/>
                        <a:pt x="14" y="39"/>
                        <a:pt x="15" y="43"/>
                      </a:cubicBezTo>
                      <a:cubicBezTo>
                        <a:pt x="15" y="46"/>
                        <a:pt x="17" y="47"/>
                        <a:pt x="19" y="46"/>
                      </a:cubicBezTo>
                      <a:close/>
                      <a:moveTo>
                        <a:pt x="21" y="48"/>
                      </a:moveTo>
                      <a:cubicBezTo>
                        <a:pt x="21" y="49"/>
                        <a:pt x="23" y="50"/>
                        <a:pt x="26" y="49"/>
                      </a:cubicBezTo>
                      <a:cubicBezTo>
                        <a:pt x="29" y="48"/>
                        <a:pt x="31" y="45"/>
                        <a:pt x="31" y="45"/>
                      </a:cubicBezTo>
                      <a:cubicBezTo>
                        <a:pt x="31" y="45"/>
                        <a:pt x="28" y="42"/>
                        <a:pt x="25" y="43"/>
                      </a:cubicBezTo>
                      <a:cubicBezTo>
                        <a:pt x="22" y="44"/>
                        <a:pt x="20" y="46"/>
                        <a:pt x="21" y="48"/>
                      </a:cubicBezTo>
                      <a:close/>
                      <a:moveTo>
                        <a:pt x="24" y="38"/>
                      </a:moveTo>
                      <a:cubicBezTo>
                        <a:pt x="25" y="38"/>
                        <a:pt x="27" y="36"/>
                        <a:pt x="27" y="33"/>
                      </a:cubicBezTo>
                      <a:cubicBezTo>
                        <a:pt x="27" y="30"/>
                        <a:pt x="24" y="27"/>
                        <a:pt x="24" y="27"/>
                      </a:cubicBezTo>
                      <a:cubicBezTo>
                        <a:pt x="24" y="27"/>
                        <a:pt x="20" y="31"/>
                        <a:pt x="20" y="34"/>
                      </a:cubicBezTo>
                      <a:cubicBezTo>
                        <a:pt x="20" y="38"/>
                        <a:pt x="22" y="39"/>
                        <a:pt x="24" y="38"/>
                      </a:cubicBezTo>
                      <a:close/>
                      <a:moveTo>
                        <a:pt x="26" y="40"/>
                      </a:moveTo>
                      <a:cubicBezTo>
                        <a:pt x="26" y="42"/>
                        <a:pt x="28" y="43"/>
                        <a:pt x="31" y="42"/>
                      </a:cubicBezTo>
                      <a:cubicBezTo>
                        <a:pt x="33" y="42"/>
                        <a:pt x="36" y="38"/>
                        <a:pt x="36" y="38"/>
                      </a:cubicBezTo>
                      <a:cubicBezTo>
                        <a:pt x="36" y="38"/>
                        <a:pt x="33" y="35"/>
                        <a:pt x="30" y="36"/>
                      </a:cubicBezTo>
                      <a:cubicBezTo>
                        <a:pt x="27" y="36"/>
                        <a:pt x="25" y="38"/>
                        <a:pt x="26" y="40"/>
                      </a:cubicBezTo>
                      <a:close/>
                      <a:moveTo>
                        <a:pt x="30" y="31"/>
                      </a:moveTo>
                      <a:cubicBezTo>
                        <a:pt x="31" y="31"/>
                        <a:pt x="33" y="29"/>
                        <a:pt x="33" y="26"/>
                      </a:cubicBezTo>
                      <a:cubicBezTo>
                        <a:pt x="34" y="23"/>
                        <a:pt x="31" y="19"/>
                        <a:pt x="31" y="19"/>
                      </a:cubicBezTo>
                      <a:cubicBezTo>
                        <a:pt x="31" y="19"/>
                        <a:pt x="27" y="23"/>
                        <a:pt x="27" y="27"/>
                      </a:cubicBezTo>
                      <a:cubicBezTo>
                        <a:pt x="26" y="30"/>
                        <a:pt x="28" y="31"/>
                        <a:pt x="30" y="31"/>
                      </a:cubicBezTo>
                      <a:close/>
                      <a:moveTo>
                        <a:pt x="31" y="33"/>
                      </a:moveTo>
                      <a:cubicBezTo>
                        <a:pt x="31" y="35"/>
                        <a:pt x="33" y="36"/>
                        <a:pt x="36" y="36"/>
                      </a:cubicBezTo>
                      <a:cubicBezTo>
                        <a:pt x="39" y="35"/>
                        <a:pt x="42" y="33"/>
                        <a:pt x="42" y="33"/>
                      </a:cubicBezTo>
                      <a:cubicBezTo>
                        <a:pt x="42" y="33"/>
                        <a:pt x="40" y="29"/>
                        <a:pt x="36" y="29"/>
                      </a:cubicBezTo>
                      <a:cubicBezTo>
                        <a:pt x="33" y="29"/>
                        <a:pt x="31" y="31"/>
                        <a:pt x="31" y="33"/>
                      </a:cubicBezTo>
                      <a:close/>
                      <a:moveTo>
                        <a:pt x="37" y="25"/>
                      </a:moveTo>
                      <a:cubicBezTo>
                        <a:pt x="38" y="25"/>
                        <a:pt x="40" y="23"/>
                        <a:pt x="41" y="20"/>
                      </a:cubicBezTo>
                      <a:cubicBezTo>
                        <a:pt x="42" y="17"/>
                        <a:pt x="40" y="13"/>
                        <a:pt x="40" y="13"/>
                      </a:cubicBezTo>
                      <a:cubicBezTo>
                        <a:pt x="40" y="13"/>
                        <a:pt x="35" y="16"/>
                        <a:pt x="34" y="20"/>
                      </a:cubicBezTo>
                      <a:cubicBezTo>
                        <a:pt x="33" y="23"/>
                        <a:pt x="35" y="25"/>
                        <a:pt x="37" y="25"/>
                      </a:cubicBezTo>
                      <a:close/>
                      <a:moveTo>
                        <a:pt x="38" y="26"/>
                      </a:moveTo>
                      <a:cubicBezTo>
                        <a:pt x="38" y="28"/>
                        <a:pt x="39" y="30"/>
                        <a:pt x="42" y="30"/>
                      </a:cubicBezTo>
                      <a:cubicBezTo>
                        <a:pt x="45" y="30"/>
                        <a:pt x="49" y="27"/>
                        <a:pt x="49" y="27"/>
                      </a:cubicBezTo>
                      <a:cubicBezTo>
                        <a:pt x="49" y="27"/>
                        <a:pt x="47" y="24"/>
                        <a:pt x="44" y="24"/>
                      </a:cubicBezTo>
                      <a:cubicBezTo>
                        <a:pt x="40" y="23"/>
                        <a:pt x="38" y="25"/>
                        <a:pt x="38" y="26"/>
                      </a:cubicBezTo>
                      <a:close/>
                      <a:moveTo>
                        <a:pt x="44" y="19"/>
                      </a:moveTo>
                      <a:cubicBezTo>
                        <a:pt x="46" y="19"/>
                        <a:pt x="48" y="18"/>
                        <a:pt x="49" y="15"/>
                      </a:cubicBezTo>
                      <a:cubicBezTo>
                        <a:pt x="51" y="12"/>
                        <a:pt x="49" y="8"/>
                        <a:pt x="49" y="8"/>
                      </a:cubicBezTo>
                      <a:cubicBezTo>
                        <a:pt x="49" y="8"/>
                        <a:pt x="44" y="10"/>
                        <a:pt x="43" y="14"/>
                      </a:cubicBezTo>
                      <a:cubicBezTo>
                        <a:pt x="41" y="17"/>
                        <a:pt x="43" y="19"/>
                        <a:pt x="44" y="19"/>
                      </a:cubicBezTo>
                      <a:close/>
                      <a:moveTo>
                        <a:pt x="46" y="21"/>
                      </a:moveTo>
                      <a:cubicBezTo>
                        <a:pt x="45" y="23"/>
                        <a:pt x="47" y="24"/>
                        <a:pt x="50" y="25"/>
                      </a:cubicBezTo>
                      <a:cubicBezTo>
                        <a:pt x="53" y="25"/>
                        <a:pt x="57" y="23"/>
                        <a:pt x="57" y="23"/>
                      </a:cubicBezTo>
                      <a:cubicBezTo>
                        <a:pt x="57" y="23"/>
                        <a:pt x="55" y="19"/>
                        <a:pt x="52" y="19"/>
                      </a:cubicBezTo>
                      <a:cubicBezTo>
                        <a:pt x="48" y="18"/>
                        <a:pt x="46" y="19"/>
                        <a:pt x="46" y="21"/>
                      </a:cubicBezTo>
                      <a:close/>
                      <a:moveTo>
                        <a:pt x="53" y="14"/>
                      </a:moveTo>
                      <a:cubicBezTo>
                        <a:pt x="55" y="14"/>
                        <a:pt x="57" y="13"/>
                        <a:pt x="59" y="10"/>
                      </a:cubicBezTo>
                      <a:cubicBezTo>
                        <a:pt x="61" y="7"/>
                        <a:pt x="59" y="3"/>
                        <a:pt x="59" y="3"/>
                      </a:cubicBezTo>
                      <a:cubicBezTo>
                        <a:pt x="59" y="3"/>
                        <a:pt x="54" y="5"/>
                        <a:pt x="52" y="9"/>
                      </a:cubicBezTo>
                      <a:cubicBezTo>
                        <a:pt x="50" y="12"/>
                        <a:pt x="51" y="13"/>
                        <a:pt x="53" y="14"/>
                      </a:cubicBezTo>
                      <a:close/>
                      <a:moveTo>
                        <a:pt x="54" y="16"/>
                      </a:moveTo>
                      <a:cubicBezTo>
                        <a:pt x="53" y="18"/>
                        <a:pt x="55" y="19"/>
                        <a:pt x="58" y="20"/>
                      </a:cubicBezTo>
                      <a:cubicBezTo>
                        <a:pt x="61" y="21"/>
                        <a:pt x="65" y="20"/>
                        <a:pt x="65" y="20"/>
                      </a:cubicBezTo>
                      <a:cubicBezTo>
                        <a:pt x="65" y="20"/>
                        <a:pt x="64" y="16"/>
                        <a:pt x="61" y="15"/>
                      </a:cubicBezTo>
                      <a:cubicBezTo>
                        <a:pt x="57" y="14"/>
                        <a:pt x="55" y="14"/>
                        <a:pt x="54" y="16"/>
                      </a:cubicBezTo>
                      <a:close/>
                      <a:moveTo>
                        <a:pt x="70" y="9"/>
                      </a:moveTo>
                      <a:cubicBezTo>
                        <a:pt x="71" y="11"/>
                        <a:pt x="73" y="11"/>
                        <a:pt x="77" y="11"/>
                      </a:cubicBezTo>
                      <a:cubicBezTo>
                        <a:pt x="81" y="10"/>
                        <a:pt x="85" y="7"/>
                        <a:pt x="85" y="7"/>
                      </a:cubicBezTo>
                      <a:cubicBezTo>
                        <a:pt x="85" y="7"/>
                        <a:pt x="80" y="4"/>
                        <a:pt x="76" y="5"/>
                      </a:cubicBezTo>
                      <a:cubicBezTo>
                        <a:pt x="72" y="6"/>
                        <a:pt x="70" y="8"/>
                        <a:pt x="70" y="9"/>
                      </a:cubicBezTo>
                      <a:close/>
                      <a:moveTo>
                        <a:pt x="63" y="10"/>
                      </a:moveTo>
                      <a:cubicBezTo>
                        <a:pt x="64" y="11"/>
                        <a:pt x="67" y="10"/>
                        <a:pt x="69" y="7"/>
                      </a:cubicBezTo>
                      <a:cubicBezTo>
                        <a:pt x="71" y="4"/>
                        <a:pt x="71" y="0"/>
                        <a:pt x="71" y="0"/>
                      </a:cubicBezTo>
                      <a:cubicBezTo>
                        <a:pt x="71" y="0"/>
                        <a:pt x="64" y="2"/>
                        <a:pt x="62" y="5"/>
                      </a:cubicBezTo>
                      <a:cubicBezTo>
                        <a:pt x="60" y="7"/>
                        <a:pt x="61" y="9"/>
                        <a:pt x="63" y="10"/>
                      </a:cubicBezTo>
                      <a:close/>
                      <a:moveTo>
                        <a:pt x="63" y="12"/>
                      </a:moveTo>
                      <a:cubicBezTo>
                        <a:pt x="62" y="14"/>
                        <a:pt x="63" y="16"/>
                        <a:pt x="66" y="17"/>
                      </a:cubicBezTo>
                      <a:cubicBezTo>
                        <a:pt x="69" y="18"/>
                        <a:pt x="74" y="17"/>
                        <a:pt x="75" y="17"/>
                      </a:cubicBezTo>
                      <a:cubicBezTo>
                        <a:pt x="75" y="17"/>
                        <a:pt x="73" y="13"/>
                        <a:pt x="70" y="12"/>
                      </a:cubicBezTo>
                      <a:cubicBezTo>
                        <a:pt x="67" y="10"/>
                        <a:pt x="64" y="11"/>
                        <a:pt x="63" y="12"/>
                      </a:cubicBezTo>
                      <a:close/>
                      <a:moveTo>
                        <a:pt x="10" y="82"/>
                      </a:moveTo>
                      <a:cubicBezTo>
                        <a:pt x="11" y="83"/>
                        <a:pt x="13" y="83"/>
                        <a:pt x="16" y="81"/>
                      </a:cubicBezTo>
                      <a:cubicBezTo>
                        <a:pt x="18" y="79"/>
                        <a:pt x="19" y="75"/>
                        <a:pt x="19" y="75"/>
                      </a:cubicBezTo>
                      <a:cubicBezTo>
                        <a:pt x="19" y="75"/>
                        <a:pt x="14" y="74"/>
                        <a:pt x="12" y="76"/>
                      </a:cubicBezTo>
                      <a:cubicBezTo>
                        <a:pt x="10" y="78"/>
                        <a:pt x="9" y="81"/>
                        <a:pt x="10" y="82"/>
                      </a:cubicBezTo>
                      <a:close/>
                      <a:moveTo>
                        <a:pt x="10" y="91"/>
                      </a:moveTo>
                      <a:cubicBezTo>
                        <a:pt x="11" y="92"/>
                        <a:pt x="13" y="92"/>
                        <a:pt x="15" y="90"/>
                      </a:cubicBezTo>
                      <a:cubicBezTo>
                        <a:pt x="17" y="88"/>
                        <a:pt x="18" y="83"/>
                        <a:pt x="18" y="83"/>
                      </a:cubicBezTo>
                      <a:cubicBezTo>
                        <a:pt x="18" y="83"/>
                        <a:pt x="13" y="83"/>
                        <a:pt x="11" y="85"/>
                      </a:cubicBezTo>
                      <a:cubicBezTo>
                        <a:pt x="9" y="87"/>
                        <a:pt x="9" y="90"/>
                        <a:pt x="10" y="91"/>
                      </a:cubicBezTo>
                      <a:close/>
                      <a:moveTo>
                        <a:pt x="11" y="100"/>
                      </a:moveTo>
                      <a:cubicBezTo>
                        <a:pt x="12" y="101"/>
                        <a:pt x="14" y="101"/>
                        <a:pt x="16" y="98"/>
                      </a:cubicBezTo>
                      <a:cubicBezTo>
                        <a:pt x="18" y="96"/>
                        <a:pt x="18" y="91"/>
                        <a:pt x="18" y="91"/>
                      </a:cubicBezTo>
                      <a:cubicBezTo>
                        <a:pt x="18" y="91"/>
                        <a:pt x="13" y="92"/>
                        <a:pt x="11" y="94"/>
                      </a:cubicBezTo>
                      <a:cubicBezTo>
                        <a:pt x="9" y="97"/>
                        <a:pt x="10" y="99"/>
                        <a:pt x="11" y="100"/>
                      </a:cubicBezTo>
                      <a:close/>
                      <a:moveTo>
                        <a:pt x="13" y="109"/>
                      </a:moveTo>
                      <a:cubicBezTo>
                        <a:pt x="14" y="110"/>
                        <a:pt x="16" y="109"/>
                        <a:pt x="17" y="107"/>
                      </a:cubicBezTo>
                      <a:cubicBezTo>
                        <a:pt x="19" y="104"/>
                        <a:pt x="18" y="100"/>
                        <a:pt x="18" y="100"/>
                      </a:cubicBezTo>
                      <a:cubicBezTo>
                        <a:pt x="18" y="100"/>
                        <a:pt x="14" y="100"/>
                        <a:pt x="12" y="103"/>
                      </a:cubicBezTo>
                      <a:cubicBezTo>
                        <a:pt x="11" y="106"/>
                        <a:pt x="11" y="108"/>
                        <a:pt x="13" y="109"/>
                      </a:cubicBezTo>
                      <a:close/>
                      <a:moveTo>
                        <a:pt x="15" y="118"/>
                      </a:moveTo>
                      <a:cubicBezTo>
                        <a:pt x="17" y="119"/>
                        <a:pt x="19" y="118"/>
                        <a:pt x="20" y="115"/>
                      </a:cubicBezTo>
                      <a:cubicBezTo>
                        <a:pt x="21" y="112"/>
                        <a:pt x="20" y="108"/>
                        <a:pt x="20" y="108"/>
                      </a:cubicBezTo>
                      <a:cubicBezTo>
                        <a:pt x="20" y="108"/>
                        <a:pt x="16" y="109"/>
                        <a:pt x="14" y="112"/>
                      </a:cubicBezTo>
                      <a:cubicBezTo>
                        <a:pt x="13" y="115"/>
                        <a:pt x="14" y="117"/>
                        <a:pt x="15" y="118"/>
                      </a:cubicBezTo>
                      <a:close/>
                      <a:moveTo>
                        <a:pt x="19" y="126"/>
                      </a:moveTo>
                      <a:cubicBezTo>
                        <a:pt x="21" y="127"/>
                        <a:pt x="22" y="125"/>
                        <a:pt x="23" y="123"/>
                      </a:cubicBezTo>
                      <a:cubicBezTo>
                        <a:pt x="24" y="120"/>
                        <a:pt x="22" y="116"/>
                        <a:pt x="22" y="116"/>
                      </a:cubicBezTo>
                      <a:cubicBezTo>
                        <a:pt x="22" y="116"/>
                        <a:pt x="18" y="117"/>
                        <a:pt x="17" y="120"/>
                      </a:cubicBezTo>
                      <a:cubicBezTo>
                        <a:pt x="16" y="123"/>
                        <a:pt x="17" y="125"/>
                        <a:pt x="19" y="126"/>
                      </a:cubicBezTo>
                      <a:close/>
                      <a:moveTo>
                        <a:pt x="24" y="134"/>
                      </a:moveTo>
                      <a:cubicBezTo>
                        <a:pt x="25" y="134"/>
                        <a:pt x="27" y="133"/>
                        <a:pt x="27" y="130"/>
                      </a:cubicBezTo>
                      <a:cubicBezTo>
                        <a:pt x="28" y="127"/>
                        <a:pt x="26" y="123"/>
                        <a:pt x="26" y="123"/>
                      </a:cubicBezTo>
                      <a:cubicBezTo>
                        <a:pt x="26" y="123"/>
                        <a:pt x="22" y="125"/>
                        <a:pt x="21" y="128"/>
                      </a:cubicBezTo>
                      <a:cubicBezTo>
                        <a:pt x="21" y="131"/>
                        <a:pt x="22" y="134"/>
                        <a:pt x="24" y="134"/>
                      </a:cubicBezTo>
                      <a:close/>
                      <a:moveTo>
                        <a:pt x="29" y="141"/>
                      </a:moveTo>
                      <a:cubicBezTo>
                        <a:pt x="31" y="142"/>
                        <a:pt x="32" y="140"/>
                        <a:pt x="32" y="137"/>
                      </a:cubicBezTo>
                      <a:cubicBezTo>
                        <a:pt x="33" y="134"/>
                        <a:pt x="30" y="130"/>
                        <a:pt x="30" y="130"/>
                      </a:cubicBezTo>
                      <a:cubicBezTo>
                        <a:pt x="30" y="130"/>
                        <a:pt x="27" y="133"/>
                        <a:pt x="26" y="136"/>
                      </a:cubicBezTo>
                      <a:cubicBezTo>
                        <a:pt x="26" y="139"/>
                        <a:pt x="27" y="141"/>
                        <a:pt x="29" y="141"/>
                      </a:cubicBezTo>
                      <a:close/>
                      <a:moveTo>
                        <a:pt x="36" y="148"/>
                      </a:moveTo>
                      <a:cubicBezTo>
                        <a:pt x="38" y="148"/>
                        <a:pt x="39" y="146"/>
                        <a:pt x="39" y="143"/>
                      </a:cubicBezTo>
                      <a:cubicBezTo>
                        <a:pt x="38" y="140"/>
                        <a:pt x="35" y="137"/>
                        <a:pt x="35" y="137"/>
                      </a:cubicBezTo>
                      <a:cubicBezTo>
                        <a:pt x="35" y="137"/>
                        <a:pt x="32" y="140"/>
                        <a:pt x="32" y="143"/>
                      </a:cubicBezTo>
                      <a:cubicBezTo>
                        <a:pt x="32" y="146"/>
                        <a:pt x="34" y="148"/>
                        <a:pt x="36" y="148"/>
                      </a:cubicBezTo>
                      <a:close/>
                      <a:moveTo>
                        <a:pt x="44" y="154"/>
                      </a:moveTo>
                      <a:cubicBezTo>
                        <a:pt x="46" y="154"/>
                        <a:pt x="46" y="152"/>
                        <a:pt x="46" y="149"/>
                      </a:cubicBezTo>
                      <a:cubicBezTo>
                        <a:pt x="45" y="146"/>
                        <a:pt x="41" y="143"/>
                        <a:pt x="41" y="143"/>
                      </a:cubicBezTo>
                      <a:cubicBezTo>
                        <a:pt x="41" y="143"/>
                        <a:pt x="39" y="146"/>
                        <a:pt x="39" y="149"/>
                      </a:cubicBezTo>
                      <a:cubicBezTo>
                        <a:pt x="40" y="153"/>
                        <a:pt x="42" y="154"/>
                        <a:pt x="44" y="154"/>
                      </a:cubicBezTo>
                      <a:close/>
                      <a:moveTo>
                        <a:pt x="8" y="82"/>
                      </a:moveTo>
                      <a:cubicBezTo>
                        <a:pt x="9" y="81"/>
                        <a:pt x="9" y="78"/>
                        <a:pt x="8" y="76"/>
                      </a:cubicBezTo>
                      <a:cubicBezTo>
                        <a:pt x="6" y="73"/>
                        <a:pt x="2" y="72"/>
                        <a:pt x="2" y="72"/>
                      </a:cubicBezTo>
                      <a:cubicBezTo>
                        <a:pt x="2" y="72"/>
                        <a:pt x="1" y="77"/>
                        <a:pt x="3" y="80"/>
                      </a:cubicBezTo>
                      <a:cubicBezTo>
                        <a:pt x="5" y="83"/>
                        <a:pt x="7" y="83"/>
                        <a:pt x="8" y="82"/>
                      </a:cubicBezTo>
                      <a:close/>
                      <a:moveTo>
                        <a:pt x="8" y="91"/>
                      </a:moveTo>
                      <a:cubicBezTo>
                        <a:pt x="9" y="90"/>
                        <a:pt x="9" y="88"/>
                        <a:pt x="7" y="85"/>
                      </a:cubicBezTo>
                      <a:cubicBezTo>
                        <a:pt x="5" y="83"/>
                        <a:pt x="1" y="82"/>
                        <a:pt x="0" y="82"/>
                      </a:cubicBezTo>
                      <a:cubicBezTo>
                        <a:pt x="0" y="82"/>
                        <a:pt x="0" y="88"/>
                        <a:pt x="2" y="90"/>
                      </a:cubicBezTo>
                      <a:cubicBezTo>
                        <a:pt x="5" y="93"/>
                        <a:pt x="7" y="93"/>
                        <a:pt x="8" y="91"/>
                      </a:cubicBezTo>
                      <a:close/>
                      <a:moveTo>
                        <a:pt x="8" y="101"/>
                      </a:moveTo>
                      <a:cubicBezTo>
                        <a:pt x="9" y="99"/>
                        <a:pt x="9" y="97"/>
                        <a:pt x="7" y="94"/>
                      </a:cubicBezTo>
                      <a:cubicBezTo>
                        <a:pt x="5" y="92"/>
                        <a:pt x="0" y="92"/>
                        <a:pt x="0" y="92"/>
                      </a:cubicBezTo>
                      <a:cubicBezTo>
                        <a:pt x="0" y="92"/>
                        <a:pt x="1" y="98"/>
                        <a:pt x="3" y="100"/>
                      </a:cubicBezTo>
                      <a:cubicBezTo>
                        <a:pt x="5" y="102"/>
                        <a:pt x="8" y="102"/>
                        <a:pt x="8" y="101"/>
                      </a:cubicBezTo>
                      <a:close/>
                      <a:moveTo>
                        <a:pt x="10" y="110"/>
                      </a:moveTo>
                      <a:cubicBezTo>
                        <a:pt x="11" y="108"/>
                        <a:pt x="10" y="106"/>
                        <a:pt x="8" y="104"/>
                      </a:cubicBezTo>
                      <a:cubicBezTo>
                        <a:pt x="5" y="102"/>
                        <a:pt x="1" y="102"/>
                        <a:pt x="1" y="102"/>
                      </a:cubicBezTo>
                      <a:cubicBezTo>
                        <a:pt x="1" y="102"/>
                        <a:pt x="2" y="108"/>
                        <a:pt x="5" y="110"/>
                      </a:cubicBezTo>
                      <a:cubicBezTo>
                        <a:pt x="7" y="112"/>
                        <a:pt x="9" y="111"/>
                        <a:pt x="10" y="110"/>
                      </a:cubicBezTo>
                      <a:close/>
                      <a:moveTo>
                        <a:pt x="13" y="119"/>
                      </a:moveTo>
                      <a:cubicBezTo>
                        <a:pt x="14" y="117"/>
                        <a:pt x="13" y="115"/>
                        <a:pt x="10" y="113"/>
                      </a:cubicBezTo>
                      <a:cubicBezTo>
                        <a:pt x="7" y="111"/>
                        <a:pt x="3" y="112"/>
                        <a:pt x="3" y="112"/>
                      </a:cubicBezTo>
                      <a:cubicBezTo>
                        <a:pt x="3" y="112"/>
                        <a:pt x="5" y="118"/>
                        <a:pt x="8" y="119"/>
                      </a:cubicBezTo>
                      <a:cubicBezTo>
                        <a:pt x="10" y="121"/>
                        <a:pt x="12" y="120"/>
                        <a:pt x="13" y="119"/>
                      </a:cubicBezTo>
                      <a:close/>
                      <a:moveTo>
                        <a:pt x="17" y="127"/>
                      </a:moveTo>
                      <a:cubicBezTo>
                        <a:pt x="17" y="125"/>
                        <a:pt x="16" y="123"/>
                        <a:pt x="13" y="122"/>
                      </a:cubicBezTo>
                      <a:cubicBezTo>
                        <a:pt x="10" y="121"/>
                        <a:pt x="6" y="122"/>
                        <a:pt x="6" y="122"/>
                      </a:cubicBezTo>
                      <a:cubicBezTo>
                        <a:pt x="6" y="122"/>
                        <a:pt x="8" y="127"/>
                        <a:pt x="11" y="128"/>
                      </a:cubicBezTo>
                      <a:cubicBezTo>
                        <a:pt x="14" y="130"/>
                        <a:pt x="16" y="129"/>
                        <a:pt x="17" y="127"/>
                      </a:cubicBezTo>
                      <a:close/>
                      <a:moveTo>
                        <a:pt x="22" y="135"/>
                      </a:moveTo>
                      <a:cubicBezTo>
                        <a:pt x="22" y="134"/>
                        <a:pt x="20" y="132"/>
                        <a:pt x="17" y="131"/>
                      </a:cubicBezTo>
                      <a:cubicBezTo>
                        <a:pt x="14" y="129"/>
                        <a:pt x="10" y="131"/>
                        <a:pt x="10" y="131"/>
                      </a:cubicBezTo>
                      <a:cubicBezTo>
                        <a:pt x="10" y="131"/>
                        <a:pt x="13" y="136"/>
                        <a:pt x="16" y="137"/>
                      </a:cubicBezTo>
                      <a:cubicBezTo>
                        <a:pt x="20" y="138"/>
                        <a:pt x="21" y="137"/>
                        <a:pt x="22" y="135"/>
                      </a:cubicBezTo>
                      <a:close/>
                      <a:moveTo>
                        <a:pt x="27" y="143"/>
                      </a:moveTo>
                      <a:cubicBezTo>
                        <a:pt x="27" y="141"/>
                        <a:pt x="26" y="139"/>
                        <a:pt x="23" y="139"/>
                      </a:cubicBezTo>
                      <a:cubicBezTo>
                        <a:pt x="19" y="138"/>
                        <a:pt x="16" y="140"/>
                        <a:pt x="16" y="140"/>
                      </a:cubicBezTo>
                      <a:cubicBezTo>
                        <a:pt x="16" y="140"/>
                        <a:pt x="19" y="145"/>
                        <a:pt x="23" y="145"/>
                      </a:cubicBezTo>
                      <a:cubicBezTo>
                        <a:pt x="26" y="146"/>
                        <a:pt x="27" y="145"/>
                        <a:pt x="27" y="143"/>
                      </a:cubicBezTo>
                      <a:close/>
                      <a:moveTo>
                        <a:pt x="34" y="150"/>
                      </a:moveTo>
                      <a:cubicBezTo>
                        <a:pt x="34" y="148"/>
                        <a:pt x="32" y="147"/>
                        <a:pt x="29" y="146"/>
                      </a:cubicBezTo>
                      <a:cubicBezTo>
                        <a:pt x="26" y="146"/>
                        <a:pt x="22" y="148"/>
                        <a:pt x="22" y="148"/>
                      </a:cubicBezTo>
                      <a:cubicBezTo>
                        <a:pt x="22" y="148"/>
                        <a:pt x="26" y="153"/>
                        <a:pt x="30" y="153"/>
                      </a:cubicBezTo>
                      <a:cubicBezTo>
                        <a:pt x="33" y="153"/>
                        <a:pt x="35" y="152"/>
                        <a:pt x="34" y="150"/>
                      </a:cubicBezTo>
                      <a:close/>
                      <a:moveTo>
                        <a:pt x="42" y="156"/>
                      </a:moveTo>
                      <a:cubicBezTo>
                        <a:pt x="42" y="154"/>
                        <a:pt x="40" y="153"/>
                        <a:pt x="36" y="153"/>
                      </a:cubicBezTo>
                      <a:cubicBezTo>
                        <a:pt x="33" y="153"/>
                        <a:pt x="30" y="156"/>
                        <a:pt x="30" y="156"/>
                      </a:cubicBezTo>
                      <a:cubicBezTo>
                        <a:pt x="30" y="156"/>
                        <a:pt x="34" y="160"/>
                        <a:pt x="38" y="159"/>
                      </a:cubicBezTo>
                      <a:cubicBezTo>
                        <a:pt x="41" y="159"/>
                        <a:pt x="43" y="158"/>
                        <a:pt x="42" y="156"/>
                      </a:cubicBezTo>
                      <a:close/>
                      <a:moveTo>
                        <a:pt x="48" y="157"/>
                      </a:moveTo>
                      <a:cubicBezTo>
                        <a:pt x="49" y="157"/>
                        <a:pt x="50" y="158"/>
                        <a:pt x="50" y="158"/>
                      </a:cubicBezTo>
                      <a:cubicBezTo>
                        <a:pt x="52" y="159"/>
                        <a:pt x="52" y="160"/>
                        <a:pt x="52" y="160"/>
                      </a:cubicBezTo>
                      <a:cubicBezTo>
                        <a:pt x="52" y="160"/>
                        <a:pt x="51" y="161"/>
                        <a:pt x="49" y="160"/>
                      </a:cubicBezTo>
                      <a:cubicBezTo>
                        <a:pt x="49" y="160"/>
                        <a:pt x="48" y="159"/>
                        <a:pt x="47" y="159"/>
                      </a:cubicBezTo>
                      <a:cubicBezTo>
                        <a:pt x="46" y="158"/>
                        <a:pt x="45" y="159"/>
                        <a:pt x="43" y="159"/>
                      </a:cubicBezTo>
                      <a:cubicBezTo>
                        <a:pt x="41" y="160"/>
                        <a:pt x="39" y="163"/>
                        <a:pt x="39" y="163"/>
                      </a:cubicBezTo>
                      <a:cubicBezTo>
                        <a:pt x="38" y="163"/>
                        <a:pt x="44" y="166"/>
                        <a:pt x="47" y="165"/>
                      </a:cubicBezTo>
                      <a:cubicBezTo>
                        <a:pt x="48" y="165"/>
                        <a:pt x="49" y="165"/>
                        <a:pt x="49" y="165"/>
                      </a:cubicBezTo>
                      <a:cubicBezTo>
                        <a:pt x="52" y="164"/>
                        <a:pt x="55" y="163"/>
                        <a:pt x="60" y="165"/>
                      </a:cubicBezTo>
                      <a:cubicBezTo>
                        <a:pt x="62" y="166"/>
                        <a:pt x="64" y="167"/>
                        <a:pt x="67" y="167"/>
                      </a:cubicBezTo>
                      <a:cubicBezTo>
                        <a:pt x="69" y="168"/>
                        <a:pt x="69" y="167"/>
                        <a:pt x="69" y="167"/>
                      </a:cubicBezTo>
                      <a:cubicBezTo>
                        <a:pt x="69" y="167"/>
                        <a:pt x="69" y="166"/>
                        <a:pt x="68" y="165"/>
                      </a:cubicBezTo>
                      <a:cubicBezTo>
                        <a:pt x="65" y="165"/>
                        <a:pt x="63" y="164"/>
                        <a:pt x="60" y="163"/>
                      </a:cubicBezTo>
                      <a:cubicBezTo>
                        <a:pt x="56" y="161"/>
                        <a:pt x="55" y="158"/>
                        <a:pt x="54" y="155"/>
                      </a:cubicBezTo>
                      <a:cubicBezTo>
                        <a:pt x="54" y="155"/>
                        <a:pt x="54" y="154"/>
                        <a:pt x="54" y="154"/>
                      </a:cubicBezTo>
                      <a:cubicBezTo>
                        <a:pt x="52" y="151"/>
                        <a:pt x="48" y="148"/>
                        <a:pt x="48" y="148"/>
                      </a:cubicBezTo>
                      <a:cubicBezTo>
                        <a:pt x="49" y="148"/>
                        <a:pt x="47" y="151"/>
                        <a:pt x="47" y="154"/>
                      </a:cubicBezTo>
                      <a:cubicBezTo>
                        <a:pt x="47" y="155"/>
                        <a:pt x="47" y="157"/>
                        <a:pt x="48" y="157"/>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44" name="Freeform 35"/>
                <p:cNvSpPr>
                  <a:spLocks noEditPoints="1"/>
                </p:cNvSpPr>
                <p:nvPr>
                  <p:custDataLst>
                    <p:tags r:id="rId81"/>
                  </p:custDataLst>
                </p:nvPr>
              </p:nvSpPr>
              <p:spPr bwMode="auto">
                <a:xfrm>
                  <a:off x="3252470" y="2996987"/>
                  <a:ext cx="358775" cy="528989"/>
                </a:xfrm>
                <a:custGeom>
                  <a:avLst/>
                  <a:gdLst>
                    <a:gd name="T0" fmla="*/ 98 w 109"/>
                    <a:gd name="T1" fmla="*/ 94 h 160"/>
                    <a:gd name="T2" fmla="*/ 91 w 109"/>
                    <a:gd name="T3" fmla="*/ 90 h 160"/>
                    <a:gd name="T4" fmla="*/ 109 w 109"/>
                    <a:gd name="T5" fmla="*/ 77 h 160"/>
                    <a:gd name="T6" fmla="*/ 98 w 109"/>
                    <a:gd name="T7" fmla="*/ 78 h 160"/>
                    <a:gd name="T8" fmla="*/ 98 w 109"/>
                    <a:gd name="T9" fmla="*/ 78 h 160"/>
                    <a:gd name="T10" fmla="*/ 101 w 109"/>
                    <a:gd name="T11" fmla="*/ 75 h 160"/>
                    <a:gd name="T12" fmla="*/ 94 w 109"/>
                    <a:gd name="T13" fmla="*/ 74 h 160"/>
                    <a:gd name="T14" fmla="*/ 108 w 109"/>
                    <a:gd name="T15" fmla="*/ 56 h 160"/>
                    <a:gd name="T16" fmla="*/ 98 w 109"/>
                    <a:gd name="T17" fmla="*/ 60 h 160"/>
                    <a:gd name="T18" fmla="*/ 98 w 109"/>
                    <a:gd name="T19" fmla="*/ 60 h 160"/>
                    <a:gd name="T20" fmla="*/ 101 w 109"/>
                    <a:gd name="T21" fmla="*/ 57 h 160"/>
                    <a:gd name="T22" fmla="*/ 93 w 109"/>
                    <a:gd name="T23" fmla="*/ 57 h 160"/>
                    <a:gd name="T24" fmla="*/ 103 w 109"/>
                    <a:gd name="T25" fmla="*/ 36 h 160"/>
                    <a:gd name="T26" fmla="*/ 94 w 109"/>
                    <a:gd name="T27" fmla="*/ 43 h 160"/>
                    <a:gd name="T28" fmla="*/ 94 w 109"/>
                    <a:gd name="T29" fmla="*/ 43 h 160"/>
                    <a:gd name="T30" fmla="*/ 96 w 109"/>
                    <a:gd name="T31" fmla="*/ 38 h 160"/>
                    <a:gd name="T32" fmla="*/ 88 w 109"/>
                    <a:gd name="T33" fmla="*/ 40 h 160"/>
                    <a:gd name="T34" fmla="*/ 93 w 109"/>
                    <a:gd name="T35" fmla="*/ 18 h 160"/>
                    <a:gd name="T36" fmla="*/ 86 w 109"/>
                    <a:gd name="T37" fmla="*/ 26 h 160"/>
                    <a:gd name="T38" fmla="*/ 86 w 109"/>
                    <a:gd name="T39" fmla="*/ 26 h 160"/>
                    <a:gd name="T40" fmla="*/ 86 w 109"/>
                    <a:gd name="T41" fmla="*/ 21 h 160"/>
                    <a:gd name="T42" fmla="*/ 79 w 109"/>
                    <a:gd name="T43" fmla="*/ 25 h 160"/>
                    <a:gd name="T44" fmla="*/ 61 w 109"/>
                    <a:gd name="T45" fmla="*/ 0 h 160"/>
                    <a:gd name="T46" fmla="*/ 83 w 109"/>
                    <a:gd name="T47" fmla="*/ 9 h 160"/>
                    <a:gd name="T48" fmla="*/ 83 w 109"/>
                    <a:gd name="T49" fmla="*/ 9 h 160"/>
                    <a:gd name="T50" fmla="*/ 78 w 109"/>
                    <a:gd name="T51" fmla="*/ 15 h 160"/>
                    <a:gd name="T52" fmla="*/ 88 w 109"/>
                    <a:gd name="T53" fmla="*/ 98 h 160"/>
                    <a:gd name="T54" fmla="*/ 85 w 109"/>
                    <a:gd name="T55" fmla="*/ 99 h 160"/>
                    <a:gd name="T56" fmla="*/ 86 w 109"/>
                    <a:gd name="T57" fmla="*/ 112 h 160"/>
                    <a:gd name="T58" fmla="*/ 86 w 109"/>
                    <a:gd name="T59" fmla="*/ 112 h 160"/>
                    <a:gd name="T60" fmla="*/ 78 w 109"/>
                    <a:gd name="T61" fmla="*/ 124 h 160"/>
                    <a:gd name="T62" fmla="*/ 69 w 109"/>
                    <a:gd name="T63" fmla="*/ 126 h 160"/>
                    <a:gd name="T64" fmla="*/ 66 w 109"/>
                    <a:gd name="T65" fmla="*/ 125 h 160"/>
                    <a:gd name="T66" fmla="*/ 61 w 109"/>
                    <a:gd name="T67" fmla="*/ 137 h 160"/>
                    <a:gd name="T68" fmla="*/ 61 w 109"/>
                    <a:gd name="T69" fmla="*/ 137 h 160"/>
                    <a:gd name="T70" fmla="*/ 48 w 109"/>
                    <a:gd name="T71" fmla="*/ 145 h 160"/>
                    <a:gd name="T72" fmla="*/ 39 w 109"/>
                    <a:gd name="T73" fmla="*/ 143 h 160"/>
                    <a:gd name="T74" fmla="*/ 36 w 109"/>
                    <a:gd name="T75" fmla="*/ 141 h 160"/>
                    <a:gd name="T76" fmla="*/ 100 w 109"/>
                    <a:gd name="T77" fmla="*/ 103 h 160"/>
                    <a:gd name="T78" fmla="*/ 100 w 109"/>
                    <a:gd name="T79" fmla="*/ 103 h 160"/>
                    <a:gd name="T80" fmla="*/ 90 w 109"/>
                    <a:gd name="T81" fmla="*/ 111 h 160"/>
                    <a:gd name="T82" fmla="*/ 90 w 109"/>
                    <a:gd name="T83" fmla="*/ 114 h 160"/>
                    <a:gd name="T84" fmla="*/ 91 w 109"/>
                    <a:gd name="T85" fmla="*/ 124 h 160"/>
                    <a:gd name="T86" fmla="*/ 77 w 109"/>
                    <a:gd name="T87" fmla="*/ 136 h 160"/>
                    <a:gd name="T88" fmla="*/ 77 w 109"/>
                    <a:gd name="T89" fmla="*/ 136 h 160"/>
                    <a:gd name="T90" fmla="*/ 66 w 109"/>
                    <a:gd name="T91" fmla="*/ 138 h 160"/>
                    <a:gd name="T92" fmla="*/ 64 w 109"/>
                    <a:gd name="T93" fmla="*/ 141 h 160"/>
                    <a:gd name="T94" fmla="*/ 60 w 109"/>
                    <a:gd name="T95" fmla="*/ 150 h 160"/>
                    <a:gd name="T96" fmla="*/ 42 w 109"/>
                    <a:gd name="T97" fmla="*/ 155 h 160"/>
                    <a:gd name="T98" fmla="*/ 42 w 109"/>
                    <a:gd name="T99" fmla="*/ 155 h 160"/>
                    <a:gd name="T100" fmla="*/ 30 w 109"/>
                    <a:gd name="T101" fmla="*/ 152 h 160"/>
                    <a:gd name="T102" fmla="*/ 20 w 109"/>
                    <a:gd name="T103" fmla="*/ 145 h 160"/>
                    <a:gd name="T104" fmla="*/ 1 w 109"/>
                    <a:gd name="T105" fmla="*/ 149 h 160"/>
                    <a:gd name="T106" fmla="*/ 21 w 109"/>
                    <a:gd name="T107" fmla="*/ 158 h 160"/>
                    <a:gd name="T108" fmla="*/ 21 w 109"/>
                    <a:gd name="T109" fmla="*/ 152 h 160"/>
                    <a:gd name="T110" fmla="*/ 27 w 109"/>
                    <a:gd name="T111" fmla="*/ 14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9" h="160">
                      <a:moveTo>
                        <a:pt x="103" y="94"/>
                      </a:moveTo>
                      <a:cubicBezTo>
                        <a:pt x="106" y="92"/>
                        <a:pt x="107" y="87"/>
                        <a:pt x="107" y="87"/>
                      </a:cubicBezTo>
                      <a:cubicBezTo>
                        <a:pt x="107" y="87"/>
                        <a:pt x="103" y="86"/>
                        <a:pt x="101" y="88"/>
                      </a:cubicBezTo>
                      <a:cubicBezTo>
                        <a:pt x="98" y="90"/>
                        <a:pt x="97" y="92"/>
                        <a:pt x="98" y="94"/>
                      </a:cubicBezTo>
                      <a:cubicBezTo>
                        <a:pt x="99" y="95"/>
                        <a:pt x="101" y="96"/>
                        <a:pt x="103" y="94"/>
                      </a:cubicBezTo>
                      <a:close/>
                      <a:moveTo>
                        <a:pt x="96" y="87"/>
                      </a:moveTo>
                      <a:cubicBezTo>
                        <a:pt x="95" y="84"/>
                        <a:pt x="90" y="83"/>
                        <a:pt x="90" y="83"/>
                      </a:cubicBezTo>
                      <a:cubicBezTo>
                        <a:pt x="90" y="83"/>
                        <a:pt x="90" y="88"/>
                        <a:pt x="91" y="90"/>
                      </a:cubicBezTo>
                      <a:cubicBezTo>
                        <a:pt x="92" y="93"/>
                        <a:pt x="94" y="94"/>
                        <a:pt x="96" y="93"/>
                      </a:cubicBezTo>
                      <a:cubicBezTo>
                        <a:pt x="97" y="92"/>
                        <a:pt x="98" y="90"/>
                        <a:pt x="96" y="87"/>
                      </a:cubicBezTo>
                      <a:close/>
                      <a:moveTo>
                        <a:pt x="106" y="84"/>
                      </a:moveTo>
                      <a:cubicBezTo>
                        <a:pt x="108" y="82"/>
                        <a:pt x="109" y="77"/>
                        <a:pt x="109" y="77"/>
                      </a:cubicBezTo>
                      <a:cubicBezTo>
                        <a:pt x="109" y="77"/>
                        <a:pt x="105" y="77"/>
                        <a:pt x="102" y="79"/>
                      </a:cubicBezTo>
                      <a:cubicBezTo>
                        <a:pt x="100" y="81"/>
                        <a:pt x="99" y="83"/>
                        <a:pt x="100" y="85"/>
                      </a:cubicBezTo>
                      <a:cubicBezTo>
                        <a:pt x="101" y="86"/>
                        <a:pt x="103" y="86"/>
                        <a:pt x="106" y="84"/>
                      </a:cubicBezTo>
                      <a:close/>
                      <a:moveTo>
                        <a:pt x="98" y="78"/>
                      </a:moveTo>
                      <a:cubicBezTo>
                        <a:pt x="96" y="76"/>
                        <a:pt x="92" y="75"/>
                        <a:pt x="92" y="75"/>
                      </a:cubicBezTo>
                      <a:cubicBezTo>
                        <a:pt x="92" y="75"/>
                        <a:pt x="91" y="80"/>
                        <a:pt x="93" y="82"/>
                      </a:cubicBezTo>
                      <a:cubicBezTo>
                        <a:pt x="94" y="85"/>
                        <a:pt x="96" y="85"/>
                        <a:pt x="98" y="84"/>
                      </a:cubicBezTo>
                      <a:cubicBezTo>
                        <a:pt x="99" y="83"/>
                        <a:pt x="99" y="81"/>
                        <a:pt x="98" y="78"/>
                      </a:cubicBezTo>
                      <a:close/>
                      <a:moveTo>
                        <a:pt x="107" y="74"/>
                      </a:moveTo>
                      <a:cubicBezTo>
                        <a:pt x="109" y="72"/>
                        <a:pt x="109" y="66"/>
                        <a:pt x="109" y="66"/>
                      </a:cubicBezTo>
                      <a:cubicBezTo>
                        <a:pt x="109" y="66"/>
                        <a:pt x="105" y="67"/>
                        <a:pt x="103" y="69"/>
                      </a:cubicBezTo>
                      <a:cubicBezTo>
                        <a:pt x="101" y="72"/>
                        <a:pt x="100" y="74"/>
                        <a:pt x="101" y="75"/>
                      </a:cubicBezTo>
                      <a:cubicBezTo>
                        <a:pt x="102" y="77"/>
                        <a:pt x="105" y="77"/>
                        <a:pt x="107" y="74"/>
                      </a:cubicBezTo>
                      <a:close/>
                      <a:moveTo>
                        <a:pt x="98" y="69"/>
                      </a:moveTo>
                      <a:cubicBezTo>
                        <a:pt x="96" y="67"/>
                        <a:pt x="92" y="67"/>
                        <a:pt x="92" y="67"/>
                      </a:cubicBezTo>
                      <a:cubicBezTo>
                        <a:pt x="92" y="67"/>
                        <a:pt x="92" y="71"/>
                        <a:pt x="94" y="74"/>
                      </a:cubicBezTo>
                      <a:cubicBezTo>
                        <a:pt x="96" y="76"/>
                        <a:pt x="98" y="76"/>
                        <a:pt x="99" y="75"/>
                      </a:cubicBezTo>
                      <a:cubicBezTo>
                        <a:pt x="100" y="74"/>
                        <a:pt x="100" y="72"/>
                        <a:pt x="98" y="69"/>
                      </a:cubicBezTo>
                      <a:close/>
                      <a:moveTo>
                        <a:pt x="107" y="64"/>
                      </a:moveTo>
                      <a:cubicBezTo>
                        <a:pt x="109" y="62"/>
                        <a:pt x="109" y="56"/>
                        <a:pt x="108" y="56"/>
                      </a:cubicBezTo>
                      <a:cubicBezTo>
                        <a:pt x="108" y="56"/>
                        <a:pt x="104" y="57"/>
                        <a:pt x="102" y="60"/>
                      </a:cubicBezTo>
                      <a:cubicBezTo>
                        <a:pt x="101" y="62"/>
                        <a:pt x="101" y="65"/>
                        <a:pt x="102" y="66"/>
                      </a:cubicBezTo>
                      <a:cubicBezTo>
                        <a:pt x="103" y="67"/>
                        <a:pt x="105" y="67"/>
                        <a:pt x="107" y="64"/>
                      </a:cubicBezTo>
                      <a:close/>
                      <a:moveTo>
                        <a:pt x="98" y="60"/>
                      </a:moveTo>
                      <a:cubicBezTo>
                        <a:pt x="96" y="58"/>
                        <a:pt x="91" y="59"/>
                        <a:pt x="91" y="59"/>
                      </a:cubicBezTo>
                      <a:cubicBezTo>
                        <a:pt x="91" y="59"/>
                        <a:pt x="92" y="63"/>
                        <a:pt x="94" y="65"/>
                      </a:cubicBezTo>
                      <a:cubicBezTo>
                        <a:pt x="96" y="67"/>
                        <a:pt x="98" y="68"/>
                        <a:pt x="99" y="66"/>
                      </a:cubicBezTo>
                      <a:cubicBezTo>
                        <a:pt x="100" y="65"/>
                        <a:pt x="100" y="62"/>
                        <a:pt x="98" y="60"/>
                      </a:cubicBezTo>
                      <a:close/>
                      <a:moveTo>
                        <a:pt x="106" y="55"/>
                      </a:moveTo>
                      <a:cubicBezTo>
                        <a:pt x="108" y="52"/>
                        <a:pt x="107" y="46"/>
                        <a:pt x="107" y="46"/>
                      </a:cubicBezTo>
                      <a:cubicBezTo>
                        <a:pt x="107" y="46"/>
                        <a:pt x="102" y="48"/>
                        <a:pt x="101" y="50"/>
                      </a:cubicBezTo>
                      <a:cubicBezTo>
                        <a:pt x="99" y="53"/>
                        <a:pt x="100" y="56"/>
                        <a:pt x="101" y="57"/>
                      </a:cubicBezTo>
                      <a:cubicBezTo>
                        <a:pt x="102" y="58"/>
                        <a:pt x="104" y="57"/>
                        <a:pt x="106" y="55"/>
                      </a:cubicBezTo>
                      <a:close/>
                      <a:moveTo>
                        <a:pt x="96" y="51"/>
                      </a:moveTo>
                      <a:cubicBezTo>
                        <a:pt x="94" y="50"/>
                        <a:pt x="90" y="51"/>
                        <a:pt x="90" y="51"/>
                      </a:cubicBezTo>
                      <a:cubicBezTo>
                        <a:pt x="90" y="51"/>
                        <a:pt x="91" y="55"/>
                        <a:pt x="93" y="57"/>
                      </a:cubicBezTo>
                      <a:cubicBezTo>
                        <a:pt x="96" y="59"/>
                        <a:pt x="98" y="59"/>
                        <a:pt x="99" y="57"/>
                      </a:cubicBezTo>
                      <a:cubicBezTo>
                        <a:pt x="100" y="56"/>
                        <a:pt x="99" y="53"/>
                        <a:pt x="96" y="51"/>
                      </a:cubicBezTo>
                      <a:close/>
                      <a:moveTo>
                        <a:pt x="104" y="45"/>
                      </a:moveTo>
                      <a:cubicBezTo>
                        <a:pt x="105" y="42"/>
                        <a:pt x="103" y="36"/>
                        <a:pt x="103" y="36"/>
                      </a:cubicBezTo>
                      <a:cubicBezTo>
                        <a:pt x="103" y="36"/>
                        <a:pt x="99" y="38"/>
                        <a:pt x="98" y="41"/>
                      </a:cubicBezTo>
                      <a:cubicBezTo>
                        <a:pt x="97" y="44"/>
                        <a:pt x="98" y="46"/>
                        <a:pt x="99" y="47"/>
                      </a:cubicBezTo>
                      <a:cubicBezTo>
                        <a:pt x="101" y="48"/>
                        <a:pt x="103" y="48"/>
                        <a:pt x="104" y="45"/>
                      </a:cubicBezTo>
                      <a:close/>
                      <a:moveTo>
                        <a:pt x="94" y="43"/>
                      </a:moveTo>
                      <a:cubicBezTo>
                        <a:pt x="91" y="41"/>
                        <a:pt x="87" y="43"/>
                        <a:pt x="87" y="43"/>
                      </a:cubicBezTo>
                      <a:cubicBezTo>
                        <a:pt x="87" y="43"/>
                        <a:pt x="89" y="47"/>
                        <a:pt x="91" y="48"/>
                      </a:cubicBezTo>
                      <a:cubicBezTo>
                        <a:pt x="94" y="50"/>
                        <a:pt x="96" y="50"/>
                        <a:pt x="97" y="48"/>
                      </a:cubicBezTo>
                      <a:cubicBezTo>
                        <a:pt x="98" y="47"/>
                        <a:pt x="97" y="44"/>
                        <a:pt x="94" y="43"/>
                      </a:cubicBezTo>
                      <a:close/>
                      <a:moveTo>
                        <a:pt x="100" y="35"/>
                      </a:moveTo>
                      <a:cubicBezTo>
                        <a:pt x="101" y="32"/>
                        <a:pt x="99" y="27"/>
                        <a:pt x="99" y="27"/>
                      </a:cubicBezTo>
                      <a:cubicBezTo>
                        <a:pt x="99" y="27"/>
                        <a:pt x="95" y="29"/>
                        <a:pt x="94" y="32"/>
                      </a:cubicBezTo>
                      <a:cubicBezTo>
                        <a:pt x="94" y="35"/>
                        <a:pt x="95" y="38"/>
                        <a:pt x="96" y="38"/>
                      </a:cubicBezTo>
                      <a:cubicBezTo>
                        <a:pt x="98" y="39"/>
                        <a:pt x="100" y="38"/>
                        <a:pt x="100" y="35"/>
                      </a:cubicBezTo>
                      <a:close/>
                      <a:moveTo>
                        <a:pt x="90" y="34"/>
                      </a:moveTo>
                      <a:cubicBezTo>
                        <a:pt x="87" y="33"/>
                        <a:pt x="83" y="35"/>
                        <a:pt x="83" y="35"/>
                      </a:cubicBezTo>
                      <a:cubicBezTo>
                        <a:pt x="84" y="35"/>
                        <a:pt x="86" y="39"/>
                        <a:pt x="88" y="40"/>
                      </a:cubicBezTo>
                      <a:cubicBezTo>
                        <a:pt x="91" y="42"/>
                        <a:pt x="93" y="41"/>
                        <a:pt x="94" y="39"/>
                      </a:cubicBezTo>
                      <a:cubicBezTo>
                        <a:pt x="94" y="38"/>
                        <a:pt x="93" y="35"/>
                        <a:pt x="90" y="34"/>
                      </a:cubicBezTo>
                      <a:close/>
                      <a:moveTo>
                        <a:pt x="96" y="26"/>
                      </a:moveTo>
                      <a:cubicBezTo>
                        <a:pt x="96" y="23"/>
                        <a:pt x="93" y="18"/>
                        <a:pt x="93" y="18"/>
                      </a:cubicBezTo>
                      <a:cubicBezTo>
                        <a:pt x="93" y="18"/>
                        <a:pt x="90" y="20"/>
                        <a:pt x="89" y="24"/>
                      </a:cubicBezTo>
                      <a:cubicBezTo>
                        <a:pt x="89" y="27"/>
                        <a:pt x="90" y="29"/>
                        <a:pt x="92" y="30"/>
                      </a:cubicBezTo>
                      <a:cubicBezTo>
                        <a:pt x="94" y="30"/>
                        <a:pt x="95" y="29"/>
                        <a:pt x="96" y="26"/>
                      </a:cubicBezTo>
                      <a:close/>
                      <a:moveTo>
                        <a:pt x="86" y="26"/>
                      </a:moveTo>
                      <a:cubicBezTo>
                        <a:pt x="82" y="25"/>
                        <a:pt x="79" y="28"/>
                        <a:pt x="79" y="28"/>
                      </a:cubicBezTo>
                      <a:cubicBezTo>
                        <a:pt x="79" y="28"/>
                        <a:pt x="82" y="31"/>
                        <a:pt x="85" y="32"/>
                      </a:cubicBezTo>
                      <a:cubicBezTo>
                        <a:pt x="87" y="33"/>
                        <a:pt x="89" y="33"/>
                        <a:pt x="90" y="31"/>
                      </a:cubicBezTo>
                      <a:cubicBezTo>
                        <a:pt x="90" y="29"/>
                        <a:pt x="89" y="27"/>
                        <a:pt x="86" y="26"/>
                      </a:cubicBezTo>
                      <a:close/>
                      <a:moveTo>
                        <a:pt x="90" y="17"/>
                      </a:moveTo>
                      <a:cubicBezTo>
                        <a:pt x="90" y="14"/>
                        <a:pt x="86" y="9"/>
                        <a:pt x="86" y="9"/>
                      </a:cubicBezTo>
                      <a:cubicBezTo>
                        <a:pt x="86" y="9"/>
                        <a:pt x="83" y="12"/>
                        <a:pt x="83" y="15"/>
                      </a:cubicBezTo>
                      <a:cubicBezTo>
                        <a:pt x="83" y="19"/>
                        <a:pt x="85" y="21"/>
                        <a:pt x="86" y="21"/>
                      </a:cubicBezTo>
                      <a:cubicBezTo>
                        <a:pt x="88" y="22"/>
                        <a:pt x="90" y="21"/>
                        <a:pt x="90" y="17"/>
                      </a:cubicBezTo>
                      <a:close/>
                      <a:moveTo>
                        <a:pt x="80" y="18"/>
                      </a:moveTo>
                      <a:cubicBezTo>
                        <a:pt x="76" y="18"/>
                        <a:pt x="73" y="21"/>
                        <a:pt x="73" y="21"/>
                      </a:cubicBezTo>
                      <a:cubicBezTo>
                        <a:pt x="73" y="21"/>
                        <a:pt x="76" y="24"/>
                        <a:pt x="79" y="25"/>
                      </a:cubicBezTo>
                      <a:cubicBezTo>
                        <a:pt x="83" y="25"/>
                        <a:pt x="84" y="25"/>
                        <a:pt x="84" y="23"/>
                      </a:cubicBezTo>
                      <a:cubicBezTo>
                        <a:pt x="85" y="21"/>
                        <a:pt x="83" y="19"/>
                        <a:pt x="80" y="18"/>
                      </a:cubicBezTo>
                      <a:close/>
                      <a:moveTo>
                        <a:pt x="70" y="3"/>
                      </a:moveTo>
                      <a:cubicBezTo>
                        <a:pt x="67" y="0"/>
                        <a:pt x="61" y="0"/>
                        <a:pt x="61" y="0"/>
                      </a:cubicBezTo>
                      <a:cubicBezTo>
                        <a:pt x="61" y="0"/>
                        <a:pt x="64" y="5"/>
                        <a:pt x="67" y="8"/>
                      </a:cubicBezTo>
                      <a:cubicBezTo>
                        <a:pt x="70" y="10"/>
                        <a:pt x="72" y="10"/>
                        <a:pt x="73" y="9"/>
                      </a:cubicBezTo>
                      <a:cubicBezTo>
                        <a:pt x="74" y="8"/>
                        <a:pt x="74" y="5"/>
                        <a:pt x="70" y="3"/>
                      </a:cubicBezTo>
                      <a:close/>
                      <a:moveTo>
                        <a:pt x="83" y="9"/>
                      </a:moveTo>
                      <a:cubicBezTo>
                        <a:pt x="82" y="5"/>
                        <a:pt x="77" y="1"/>
                        <a:pt x="77" y="1"/>
                      </a:cubicBezTo>
                      <a:cubicBezTo>
                        <a:pt x="77" y="1"/>
                        <a:pt x="75" y="4"/>
                        <a:pt x="75" y="8"/>
                      </a:cubicBezTo>
                      <a:cubicBezTo>
                        <a:pt x="76" y="11"/>
                        <a:pt x="78" y="13"/>
                        <a:pt x="80" y="13"/>
                      </a:cubicBezTo>
                      <a:cubicBezTo>
                        <a:pt x="82" y="14"/>
                        <a:pt x="83" y="12"/>
                        <a:pt x="83" y="9"/>
                      </a:cubicBezTo>
                      <a:close/>
                      <a:moveTo>
                        <a:pt x="72" y="11"/>
                      </a:moveTo>
                      <a:cubicBezTo>
                        <a:pt x="69" y="11"/>
                        <a:pt x="66" y="14"/>
                        <a:pt x="66" y="14"/>
                      </a:cubicBezTo>
                      <a:cubicBezTo>
                        <a:pt x="66" y="14"/>
                        <a:pt x="70" y="17"/>
                        <a:pt x="73" y="18"/>
                      </a:cubicBezTo>
                      <a:cubicBezTo>
                        <a:pt x="76" y="18"/>
                        <a:pt x="78" y="17"/>
                        <a:pt x="78" y="15"/>
                      </a:cubicBezTo>
                      <a:cubicBezTo>
                        <a:pt x="78" y="13"/>
                        <a:pt x="76" y="11"/>
                        <a:pt x="72" y="11"/>
                      </a:cubicBezTo>
                      <a:close/>
                      <a:moveTo>
                        <a:pt x="94" y="96"/>
                      </a:moveTo>
                      <a:cubicBezTo>
                        <a:pt x="92" y="93"/>
                        <a:pt x="88" y="91"/>
                        <a:pt x="88" y="91"/>
                      </a:cubicBezTo>
                      <a:cubicBezTo>
                        <a:pt x="88" y="91"/>
                        <a:pt x="87" y="96"/>
                        <a:pt x="88" y="98"/>
                      </a:cubicBezTo>
                      <a:cubicBezTo>
                        <a:pt x="89" y="101"/>
                        <a:pt x="91" y="102"/>
                        <a:pt x="92" y="101"/>
                      </a:cubicBezTo>
                      <a:cubicBezTo>
                        <a:pt x="94" y="101"/>
                        <a:pt x="95" y="98"/>
                        <a:pt x="94" y="96"/>
                      </a:cubicBezTo>
                      <a:close/>
                      <a:moveTo>
                        <a:pt x="90" y="104"/>
                      </a:moveTo>
                      <a:cubicBezTo>
                        <a:pt x="89" y="101"/>
                        <a:pt x="85" y="99"/>
                        <a:pt x="85" y="99"/>
                      </a:cubicBezTo>
                      <a:cubicBezTo>
                        <a:pt x="85" y="99"/>
                        <a:pt x="84" y="103"/>
                        <a:pt x="84" y="106"/>
                      </a:cubicBezTo>
                      <a:cubicBezTo>
                        <a:pt x="85" y="109"/>
                        <a:pt x="87" y="110"/>
                        <a:pt x="88" y="110"/>
                      </a:cubicBezTo>
                      <a:cubicBezTo>
                        <a:pt x="90" y="109"/>
                        <a:pt x="91" y="107"/>
                        <a:pt x="90" y="104"/>
                      </a:cubicBezTo>
                      <a:close/>
                      <a:moveTo>
                        <a:pt x="86" y="112"/>
                      </a:moveTo>
                      <a:cubicBezTo>
                        <a:pt x="85" y="109"/>
                        <a:pt x="82" y="106"/>
                        <a:pt x="82" y="106"/>
                      </a:cubicBezTo>
                      <a:cubicBezTo>
                        <a:pt x="82" y="106"/>
                        <a:pt x="80" y="110"/>
                        <a:pt x="80" y="113"/>
                      </a:cubicBezTo>
                      <a:cubicBezTo>
                        <a:pt x="80" y="116"/>
                        <a:pt x="82" y="118"/>
                        <a:pt x="83" y="117"/>
                      </a:cubicBezTo>
                      <a:cubicBezTo>
                        <a:pt x="85" y="117"/>
                        <a:pt x="86" y="115"/>
                        <a:pt x="86" y="112"/>
                      </a:cubicBezTo>
                      <a:close/>
                      <a:moveTo>
                        <a:pt x="81" y="119"/>
                      </a:moveTo>
                      <a:cubicBezTo>
                        <a:pt x="81" y="116"/>
                        <a:pt x="77" y="113"/>
                        <a:pt x="77" y="113"/>
                      </a:cubicBezTo>
                      <a:cubicBezTo>
                        <a:pt x="77" y="113"/>
                        <a:pt x="75" y="117"/>
                        <a:pt x="75" y="120"/>
                      </a:cubicBezTo>
                      <a:cubicBezTo>
                        <a:pt x="75" y="123"/>
                        <a:pt x="76" y="125"/>
                        <a:pt x="78" y="124"/>
                      </a:cubicBezTo>
                      <a:cubicBezTo>
                        <a:pt x="80" y="124"/>
                        <a:pt x="81" y="122"/>
                        <a:pt x="81" y="119"/>
                      </a:cubicBezTo>
                      <a:close/>
                      <a:moveTo>
                        <a:pt x="75" y="126"/>
                      </a:moveTo>
                      <a:cubicBezTo>
                        <a:pt x="75" y="123"/>
                        <a:pt x="72" y="120"/>
                        <a:pt x="72" y="120"/>
                      </a:cubicBezTo>
                      <a:cubicBezTo>
                        <a:pt x="72" y="120"/>
                        <a:pt x="69" y="123"/>
                        <a:pt x="69" y="126"/>
                      </a:cubicBezTo>
                      <a:cubicBezTo>
                        <a:pt x="69" y="129"/>
                        <a:pt x="70" y="131"/>
                        <a:pt x="71" y="131"/>
                      </a:cubicBezTo>
                      <a:cubicBezTo>
                        <a:pt x="73" y="131"/>
                        <a:pt x="75" y="129"/>
                        <a:pt x="75" y="126"/>
                      </a:cubicBezTo>
                      <a:close/>
                      <a:moveTo>
                        <a:pt x="68" y="132"/>
                      </a:moveTo>
                      <a:cubicBezTo>
                        <a:pt x="69" y="129"/>
                        <a:pt x="66" y="125"/>
                        <a:pt x="66" y="125"/>
                      </a:cubicBezTo>
                      <a:cubicBezTo>
                        <a:pt x="66" y="126"/>
                        <a:pt x="63" y="128"/>
                        <a:pt x="62" y="131"/>
                      </a:cubicBezTo>
                      <a:cubicBezTo>
                        <a:pt x="62" y="134"/>
                        <a:pt x="63" y="136"/>
                        <a:pt x="64" y="136"/>
                      </a:cubicBezTo>
                      <a:cubicBezTo>
                        <a:pt x="66" y="137"/>
                        <a:pt x="68" y="135"/>
                        <a:pt x="68" y="132"/>
                      </a:cubicBezTo>
                      <a:close/>
                      <a:moveTo>
                        <a:pt x="61" y="137"/>
                      </a:moveTo>
                      <a:cubicBezTo>
                        <a:pt x="62" y="134"/>
                        <a:pt x="60" y="131"/>
                        <a:pt x="60" y="131"/>
                      </a:cubicBezTo>
                      <a:cubicBezTo>
                        <a:pt x="60" y="131"/>
                        <a:pt x="56" y="133"/>
                        <a:pt x="55" y="136"/>
                      </a:cubicBezTo>
                      <a:cubicBezTo>
                        <a:pt x="54" y="139"/>
                        <a:pt x="55" y="141"/>
                        <a:pt x="56" y="141"/>
                      </a:cubicBezTo>
                      <a:cubicBezTo>
                        <a:pt x="58" y="142"/>
                        <a:pt x="60" y="140"/>
                        <a:pt x="61" y="137"/>
                      </a:cubicBezTo>
                      <a:close/>
                      <a:moveTo>
                        <a:pt x="53" y="142"/>
                      </a:moveTo>
                      <a:cubicBezTo>
                        <a:pt x="54" y="139"/>
                        <a:pt x="52" y="135"/>
                        <a:pt x="52" y="135"/>
                      </a:cubicBezTo>
                      <a:cubicBezTo>
                        <a:pt x="52" y="135"/>
                        <a:pt x="49" y="137"/>
                        <a:pt x="47" y="140"/>
                      </a:cubicBezTo>
                      <a:cubicBezTo>
                        <a:pt x="46" y="143"/>
                        <a:pt x="46" y="145"/>
                        <a:pt x="48" y="145"/>
                      </a:cubicBezTo>
                      <a:cubicBezTo>
                        <a:pt x="50" y="146"/>
                        <a:pt x="52" y="145"/>
                        <a:pt x="53" y="142"/>
                      </a:cubicBezTo>
                      <a:close/>
                      <a:moveTo>
                        <a:pt x="45" y="145"/>
                      </a:moveTo>
                      <a:cubicBezTo>
                        <a:pt x="46" y="142"/>
                        <a:pt x="45" y="138"/>
                        <a:pt x="45" y="138"/>
                      </a:cubicBezTo>
                      <a:cubicBezTo>
                        <a:pt x="45" y="138"/>
                        <a:pt x="40" y="140"/>
                        <a:pt x="39" y="143"/>
                      </a:cubicBezTo>
                      <a:cubicBezTo>
                        <a:pt x="37" y="145"/>
                        <a:pt x="37" y="147"/>
                        <a:pt x="39" y="148"/>
                      </a:cubicBezTo>
                      <a:cubicBezTo>
                        <a:pt x="41" y="149"/>
                        <a:pt x="43" y="148"/>
                        <a:pt x="45" y="145"/>
                      </a:cubicBezTo>
                      <a:close/>
                      <a:moveTo>
                        <a:pt x="35" y="148"/>
                      </a:moveTo>
                      <a:cubicBezTo>
                        <a:pt x="37" y="145"/>
                        <a:pt x="36" y="141"/>
                        <a:pt x="36" y="141"/>
                      </a:cubicBezTo>
                      <a:cubicBezTo>
                        <a:pt x="36" y="141"/>
                        <a:pt x="32" y="142"/>
                        <a:pt x="30" y="144"/>
                      </a:cubicBezTo>
                      <a:cubicBezTo>
                        <a:pt x="28" y="147"/>
                        <a:pt x="28" y="149"/>
                        <a:pt x="29" y="150"/>
                      </a:cubicBezTo>
                      <a:cubicBezTo>
                        <a:pt x="31" y="151"/>
                        <a:pt x="33" y="150"/>
                        <a:pt x="35" y="148"/>
                      </a:cubicBezTo>
                      <a:close/>
                      <a:moveTo>
                        <a:pt x="100" y="103"/>
                      </a:moveTo>
                      <a:cubicBezTo>
                        <a:pt x="103" y="102"/>
                        <a:pt x="105" y="97"/>
                        <a:pt x="105" y="97"/>
                      </a:cubicBezTo>
                      <a:cubicBezTo>
                        <a:pt x="105" y="97"/>
                        <a:pt x="101" y="95"/>
                        <a:pt x="98" y="97"/>
                      </a:cubicBezTo>
                      <a:cubicBezTo>
                        <a:pt x="95" y="99"/>
                        <a:pt x="94" y="101"/>
                        <a:pt x="95" y="102"/>
                      </a:cubicBezTo>
                      <a:cubicBezTo>
                        <a:pt x="95" y="104"/>
                        <a:pt x="97" y="105"/>
                        <a:pt x="100" y="103"/>
                      </a:cubicBezTo>
                      <a:close/>
                      <a:moveTo>
                        <a:pt x="96" y="112"/>
                      </a:moveTo>
                      <a:cubicBezTo>
                        <a:pt x="99" y="111"/>
                        <a:pt x="101" y="106"/>
                        <a:pt x="101" y="106"/>
                      </a:cubicBezTo>
                      <a:cubicBezTo>
                        <a:pt x="101" y="106"/>
                        <a:pt x="97" y="105"/>
                        <a:pt x="94" y="106"/>
                      </a:cubicBezTo>
                      <a:cubicBezTo>
                        <a:pt x="91" y="107"/>
                        <a:pt x="90" y="109"/>
                        <a:pt x="90" y="111"/>
                      </a:cubicBezTo>
                      <a:cubicBezTo>
                        <a:pt x="91" y="113"/>
                        <a:pt x="93" y="113"/>
                        <a:pt x="96" y="112"/>
                      </a:cubicBezTo>
                      <a:close/>
                      <a:moveTo>
                        <a:pt x="90" y="121"/>
                      </a:moveTo>
                      <a:cubicBezTo>
                        <a:pt x="94" y="120"/>
                        <a:pt x="97" y="115"/>
                        <a:pt x="97" y="115"/>
                      </a:cubicBezTo>
                      <a:cubicBezTo>
                        <a:pt x="97" y="115"/>
                        <a:pt x="93" y="113"/>
                        <a:pt x="90" y="114"/>
                      </a:cubicBezTo>
                      <a:cubicBezTo>
                        <a:pt x="87" y="115"/>
                        <a:pt x="85" y="117"/>
                        <a:pt x="85" y="119"/>
                      </a:cubicBezTo>
                      <a:cubicBezTo>
                        <a:pt x="86" y="120"/>
                        <a:pt x="87" y="122"/>
                        <a:pt x="90" y="121"/>
                      </a:cubicBezTo>
                      <a:close/>
                      <a:moveTo>
                        <a:pt x="84" y="129"/>
                      </a:moveTo>
                      <a:cubicBezTo>
                        <a:pt x="88" y="128"/>
                        <a:pt x="91" y="124"/>
                        <a:pt x="91" y="124"/>
                      </a:cubicBezTo>
                      <a:cubicBezTo>
                        <a:pt x="91" y="124"/>
                        <a:pt x="87" y="121"/>
                        <a:pt x="84" y="122"/>
                      </a:cubicBezTo>
                      <a:cubicBezTo>
                        <a:pt x="81" y="123"/>
                        <a:pt x="80" y="124"/>
                        <a:pt x="80" y="126"/>
                      </a:cubicBezTo>
                      <a:cubicBezTo>
                        <a:pt x="80" y="128"/>
                        <a:pt x="81" y="129"/>
                        <a:pt x="84" y="129"/>
                      </a:cubicBezTo>
                      <a:close/>
                      <a:moveTo>
                        <a:pt x="77" y="136"/>
                      </a:moveTo>
                      <a:cubicBezTo>
                        <a:pt x="81" y="136"/>
                        <a:pt x="85" y="132"/>
                        <a:pt x="85" y="132"/>
                      </a:cubicBezTo>
                      <a:cubicBezTo>
                        <a:pt x="85" y="132"/>
                        <a:pt x="81" y="129"/>
                        <a:pt x="78" y="129"/>
                      </a:cubicBezTo>
                      <a:cubicBezTo>
                        <a:pt x="75" y="129"/>
                        <a:pt x="73" y="131"/>
                        <a:pt x="73" y="133"/>
                      </a:cubicBezTo>
                      <a:cubicBezTo>
                        <a:pt x="73" y="134"/>
                        <a:pt x="74" y="136"/>
                        <a:pt x="77" y="136"/>
                      </a:cubicBezTo>
                      <a:close/>
                      <a:moveTo>
                        <a:pt x="70" y="142"/>
                      </a:moveTo>
                      <a:cubicBezTo>
                        <a:pt x="73" y="142"/>
                        <a:pt x="77" y="139"/>
                        <a:pt x="77" y="139"/>
                      </a:cubicBezTo>
                      <a:cubicBezTo>
                        <a:pt x="77" y="139"/>
                        <a:pt x="74" y="136"/>
                        <a:pt x="71" y="136"/>
                      </a:cubicBezTo>
                      <a:cubicBezTo>
                        <a:pt x="68" y="135"/>
                        <a:pt x="66" y="137"/>
                        <a:pt x="66" y="138"/>
                      </a:cubicBezTo>
                      <a:cubicBezTo>
                        <a:pt x="65" y="140"/>
                        <a:pt x="66" y="142"/>
                        <a:pt x="70" y="142"/>
                      </a:cubicBezTo>
                      <a:close/>
                      <a:moveTo>
                        <a:pt x="61" y="147"/>
                      </a:moveTo>
                      <a:cubicBezTo>
                        <a:pt x="65" y="148"/>
                        <a:pt x="69" y="145"/>
                        <a:pt x="69" y="145"/>
                      </a:cubicBezTo>
                      <a:cubicBezTo>
                        <a:pt x="69" y="145"/>
                        <a:pt x="67" y="142"/>
                        <a:pt x="64" y="141"/>
                      </a:cubicBezTo>
                      <a:cubicBezTo>
                        <a:pt x="60" y="141"/>
                        <a:pt x="58" y="142"/>
                        <a:pt x="58" y="143"/>
                      </a:cubicBezTo>
                      <a:cubicBezTo>
                        <a:pt x="57" y="145"/>
                        <a:pt x="58" y="147"/>
                        <a:pt x="61" y="147"/>
                      </a:cubicBezTo>
                      <a:close/>
                      <a:moveTo>
                        <a:pt x="52" y="152"/>
                      </a:moveTo>
                      <a:cubicBezTo>
                        <a:pt x="55" y="153"/>
                        <a:pt x="60" y="150"/>
                        <a:pt x="60" y="150"/>
                      </a:cubicBezTo>
                      <a:cubicBezTo>
                        <a:pt x="60" y="150"/>
                        <a:pt x="58" y="147"/>
                        <a:pt x="55" y="146"/>
                      </a:cubicBezTo>
                      <a:cubicBezTo>
                        <a:pt x="52" y="145"/>
                        <a:pt x="50" y="146"/>
                        <a:pt x="49" y="147"/>
                      </a:cubicBezTo>
                      <a:cubicBezTo>
                        <a:pt x="48" y="149"/>
                        <a:pt x="49" y="151"/>
                        <a:pt x="52" y="152"/>
                      </a:cubicBezTo>
                      <a:close/>
                      <a:moveTo>
                        <a:pt x="42" y="155"/>
                      </a:moveTo>
                      <a:cubicBezTo>
                        <a:pt x="45" y="156"/>
                        <a:pt x="51" y="155"/>
                        <a:pt x="51" y="155"/>
                      </a:cubicBezTo>
                      <a:cubicBezTo>
                        <a:pt x="51" y="155"/>
                        <a:pt x="49" y="151"/>
                        <a:pt x="46" y="150"/>
                      </a:cubicBezTo>
                      <a:cubicBezTo>
                        <a:pt x="43" y="148"/>
                        <a:pt x="41" y="149"/>
                        <a:pt x="40" y="150"/>
                      </a:cubicBezTo>
                      <a:cubicBezTo>
                        <a:pt x="38" y="152"/>
                        <a:pt x="39" y="154"/>
                        <a:pt x="42" y="155"/>
                      </a:cubicBezTo>
                      <a:close/>
                      <a:moveTo>
                        <a:pt x="32" y="157"/>
                      </a:moveTo>
                      <a:cubicBezTo>
                        <a:pt x="35" y="159"/>
                        <a:pt x="41" y="158"/>
                        <a:pt x="41" y="158"/>
                      </a:cubicBezTo>
                      <a:cubicBezTo>
                        <a:pt x="41" y="158"/>
                        <a:pt x="39" y="154"/>
                        <a:pt x="36" y="152"/>
                      </a:cubicBezTo>
                      <a:cubicBezTo>
                        <a:pt x="33" y="151"/>
                        <a:pt x="31" y="151"/>
                        <a:pt x="30" y="152"/>
                      </a:cubicBezTo>
                      <a:cubicBezTo>
                        <a:pt x="28" y="153"/>
                        <a:pt x="29" y="155"/>
                        <a:pt x="32" y="157"/>
                      </a:cubicBezTo>
                      <a:close/>
                      <a:moveTo>
                        <a:pt x="27" y="148"/>
                      </a:moveTo>
                      <a:cubicBezTo>
                        <a:pt x="28" y="146"/>
                        <a:pt x="28" y="142"/>
                        <a:pt x="28" y="142"/>
                      </a:cubicBezTo>
                      <a:cubicBezTo>
                        <a:pt x="28" y="142"/>
                        <a:pt x="23" y="143"/>
                        <a:pt x="20" y="145"/>
                      </a:cubicBezTo>
                      <a:cubicBezTo>
                        <a:pt x="20" y="145"/>
                        <a:pt x="20" y="146"/>
                        <a:pt x="19" y="146"/>
                      </a:cubicBezTo>
                      <a:cubicBezTo>
                        <a:pt x="17" y="148"/>
                        <a:pt x="15" y="150"/>
                        <a:pt x="10" y="150"/>
                      </a:cubicBezTo>
                      <a:cubicBezTo>
                        <a:pt x="8" y="149"/>
                        <a:pt x="6" y="149"/>
                        <a:pt x="3" y="148"/>
                      </a:cubicBezTo>
                      <a:cubicBezTo>
                        <a:pt x="1" y="148"/>
                        <a:pt x="1" y="149"/>
                        <a:pt x="1" y="149"/>
                      </a:cubicBezTo>
                      <a:cubicBezTo>
                        <a:pt x="1" y="149"/>
                        <a:pt x="0" y="150"/>
                        <a:pt x="3" y="151"/>
                      </a:cubicBezTo>
                      <a:cubicBezTo>
                        <a:pt x="5" y="151"/>
                        <a:pt x="7" y="151"/>
                        <a:pt x="10" y="152"/>
                      </a:cubicBezTo>
                      <a:cubicBezTo>
                        <a:pt x="15" y="152"/>
                        <a:pt x="17" y="155"/>
                        <a:pt x="19" y="157"/>
                      </a:cubicBezTo>
                      <a:cubicBezTo>
                        <a:pt x="20" y="157"/>
                        <a:pt x="20" y="157"/>
                        <a:pt x="21" y="158"/>
                      </a:cubicBezTo>
                      <a:cubicBezTo>
                        <a:pt x="24" y="160"/>
                        <a:pt x="30" y="160"/>
                        <a:pt x="30" y="160"/>
                      </a:cubicBezTo>
                      <a:cubicBezTo>
                        <a:pt x="30" y="160"/>
                        <a:pt x="29" y="156"/>
                        <a:pt x="27" y="154"/>
                      </a:cubicBezTo>
                      <a:cubicBezTo>
                        <a:pt x="26" y="153"/>
                        <a:pt x="25" y="152"/>
                        <a:pt x="24" y="152"/>
                      </a:cubicBezTo>
                      <a:cubicBezTo>
                        <a:pt x="23" y="152"/>
                        <a:pt x="22" y="152"/>
                        <a:pt x="21" y="152"/>
                      </a:cubicBezTo>
                      <a:cubicBezTo>
                        <a:pt x="20" y="152"/>
                        <a:pt x="19" y="151"/>
                        <a:pt x="19" y="151"/>
                      </a:cubicBezTo>
                      <a:cubicBezTo>
                        <a:pt x="19" y="151"/>
                        <a:pt x="20" y="150"/>
                        <a:pt x="21" y="150"/>
                      </a:cubicBezTo>
                      <a:cubicBezTo>
                        <a:pt x="22" y="150"/>
                        <a:pt x="23" y="150"/>
                        <a:pt x="24" y="150"/>
                      </a:cubicBezTo>
                      <a:cubicBezTo>
                        <a:pt x="25" y="150"/>
                        <a:pt x="26" y="149"/>
                        <a:pt x="27" y="148"/>
                      </a:cubicBezTo>
                      <a:close/>
                    </a:path>
                  </a:pathLst>
                </a:custGeom>
                <a:solidFill>
                  <a:srgbClr val="F0B42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145" name="Freeform 94"/>
              <p:cNvSpPr/>
              <p:nvPr>
                <p:custDataLst>
                  <p:tags r:id="rId82"/>
                </p:custDataLst>
              </p:nvPr>
            </p:nvSpPr>
            <p:spPr bwMode="auto">
              <a:xfrm rot="20913043">
                <a:off x="1501179" y="3681293"/>
                <a:ext cx="263882" cy="355284"/>
              </a:xfrm>
              <a:custGeom>
                <a:avLst/>
                <a:gdLst>
                  <a:gd name="T0" fmla="*/ 0 w 86"/>
                  <a:gd name="T1" fmla="*/ 101 h 116"/>
                  <a:gd name="T2" fmla="*/ 2 w 86"/>
                  <a:gd name="T3" fmla="*/ 89 h 116"/>
                  <a:gd name="T4" fmla="*/ 17 w 86"/>
                  <a:gd name="T5" fmla="*/ 80 h 116"/>
                  <a:gd name="T6" fmla="*/ 63 w 86"/>
                  <a:gd name="T7" fmla="*/ 39 h 116"/>
                  <a:gd name="T8" fmla="*/ 48 w 86"/>
                  <a:gd name="T9" fmla="*/ 18 h 116"/>
                  <a:gd name="T10" fmla="*/ 24 w 86"/>
                  <a:gd name="T11" fmla="*/ 22 h 116"/>
                  <a:gd name="T12" fmla="*/ 21 w 86"/>
                  <a:gd name="T13" fmla="*/ 7 h 116"/>
                  <a:gd name="T14" fmla="*/ 55 w 86"/>
                  <a:gd name="T15" fmla="*/ 3 h 116"/>
                  <a:gd name="T16" fmla="*/ 83 w 86"/>
                  <a:gd name="T17" fmla="*/ 41 h 116"/>
                  <a:gd name="T18" fmla="*/ 41 w 86"/>
                  <a:gd name="T19" fmla="*/ 84 h 116"/>
                  <a:gd name="T20" fmla="*/ 31 w 86"/>
                  <a:gd name="T21" fmla="*/ 90 h 116"/>
                  <a:gd name="T22" fmla="*/ 31 w 86"/>
                  <a:gd name="T23" fmla="*/ 91 h 116"/>
                  <a:gd name="T24" fmla="*/ 73 w 86"/>
                  <a:gd name="T25" fmla="*/ 99 h 116"/>
                  <a:gd name="T26" fmla="*/ 70 w 86"/>
                  <a:gd name="T27" fmla="*/ 116 h 116"/>
                  <a:gd name="T28" fmla="*/ 0 w 86"/>
                  <a:gd name="T29" fmla="*/ 10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116">
                    <a:moveTo>
                      <a:pt x="0" y="101"/>
                    </a:moveTo>
                    <a:cubicBezTo>
                      <a:pt x="2" y="89"/>
                      <a:pt x="2" y="89"/>
                      <a:pt x="2" y="89"/>
                    </a:cubicBezTo>
                    <a:cubicBezTo>
                      <a:pt x="17" y="80"/>
                      <a:pt x="17" y="80"/>
                      <a:pt x="17" y="80"/>
                    </a:cubicBezTo>
                    <a:cubicBezTo>
                      <a:pt x="46" y="63"/>
                      <a:pt x="60" y="53"/>
                      <a:pt x="63" y="39"/>
                    </a:cubicBezTo>
                    <a:cubicBezTo>
                      <a:pt x="65" y="30"/>
                      <a:pt x="61" y="21"/>
                      <a:pt x="48" y="18"/>
                    </a:cubicBezTo>
                    <a:cubicBezTo>
                      <a:pt x="39" y="16"/>
                      <a:pt x="30" y="19"/>
                      <a:pt x="24" y="22"/>
                    </a:cubicBezTo>
                    <a:cubicBezTo>
                      <a:pt x="21" y="7"/>
                      <a:pt x="21" y="7"/>
                      <a:pt x="21" y="7"/>
                    </a:cubicBezTo>
                    <a:cubicBezTo>
                      <a:pt x="30" y="2"/>
                      <a:pt x="42" y="0"/>
                      <a:pt x="55" y="3"/>
                    </a:cubicBezTo>
                    <a:cubicBezTo>
                      <a:pt x="78" y="7"/>
                      <a:pt x="86" y="24"/>
                      <a:pt x="83" y="41"/>
                    </a:cubicBezTo>
                    <a:cubicBezTo>
                      <a:pt x="79" y="59"/>
                      <a:pt x="63" y="71"/>
                      <a:pt x="41" y="84"/>
                    </a:cubicBezTo>
                    <a:cubicBezTo>
                      <a:pt x="31" y="90"/>
                      <a:pt x="31" y="90"/>
                      <a:pt x="31" y="90"/>
                    </a:cubicBezTo>
                    <a:cubicBezTo>
                      <a:pt x="31" y="91"/>
                      <a:pt x="31" y="91"/>
                      <a:pt x="31" y="91"/>
                    </a:cubicBezTo>
                    <a:cubicBezTo>
                      <a:pt x="73" y="99"/>
                      <a:pt x="73" y="99"/>
                      <a:pt x="73" y="99"/>
                    </a:cubicBezTo>
                    <a:cubicBezTo>
                      <a:pt x="70" y="116"/>
                      <a:pt x="70" y="116"/>
                      <a:pt x="70" y="116"/>
                    </a:cubicBezTo>
                    <a:lnTo>
                      <a:pt x="0" y="101"/>
                    </a:lnTo>
                    <a:close/>
                  </a:path>
                </a:pathLst>
              </a:custGeom>
              <a:solidFill>
                <a:srgbClr val="E58C29"/>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146" name="文本框 145"/>
            <p:cNvSpPr txBox="1"/>
            <p:nvPr>
              <p:custDataLst>
                <p:tags r:id="rId83"/>
              </p:custDataLst>
            </p:nvPr>
          </p:nvSpPr>
          <p:spPr>
            <a:xfrm>
              <a:off x="1985253" y="4632941"/>
              <a:ext cx="4021044" cy="885723"/>
            </a:xfrm>
            <a:prstGeom prst="rect">
              <a:avLst/>
            </a:prstGeom>
            <a:noFill/>
          </p:spPr>
          <p:txBody>
            <a:bodyPr wrap="square" rtlCol="0">
              <a:spAutoFit/>
            </a:bodyPr>
            <a:lstStyle/>
            <a:p>
              <a:pPr algn="l">
                <a:lnSpc>
                  <a:spcPct val="130000"/>
                </a:lnSpc>
                <a:buClrTx/>
                <a:buSzTx/>
                <a:buFontTx/>
              </a:pPr>
              <a:r>
                <a:rPr lang="zh-CN" altLang="en-US" sz="2000" b="1" smtClean="0">
                  <a:solidFill>
                    <a:srgbClr val="FF0000"/>
                  </a:solidFill>
                  <a:latin typeface="黑体" panose="02010609060101010101" charset="-122"/>
                  <a:ea typeface="黑体" panose="02010609060101010101" charset="-122"/>
                </a:rPr>
                <a:t>学习任务</a:t>
              </a:r>
              <a:endParaRPr lang="zh-CN" altLang="en-US" sz="2000" b="1" smtClean="0">
                <a:solidFill>
                  <a:srgbClr val="FF0000"/>
                </a:solidFill>
                <a:latin typeface="黑体" panose="02010609060101010101" charset="-122"/>
                <a:ea typeface="黑体" panose="02010609060101010101" charset="-122"/>
              </a:endParaRPr>
            </a:p>
            <a:p>
              <a:pPr marL="285750" indent="-285750" algn="l">
                <a:lnSpc>
                  <a:spcPct val="130000"/>
                </a:lnSpc>
                <a:buClrTx/>
                <a:buSzTx/>
                <a:buFont typeface="Wingdings" panose="05000000000000000000" charset="0"/>
                <a:buChar char="u"/>
              </a:pPr>
              <a:r>
                <a:rPr lang="zh-CN" altLang="en-US" sz="1200" smtClean="0">
                  <a:solidFill>
                    <a:srgbClr val="343434"/>
                  </a:solidFill>
                  <a:latin typeface="黑体" panose="02010609060101010101" charset="-122"/>
                  <a:ea typeface="黑体" panose="02010609060101010101" charset="-122"/>
                </a:rPr>
                <a:t>了解教育政策特征类型，结合实际探讨可行性分析</a:t>
              </a:r>
              <a:endParaRPr lang="zh-CN" altLang="en-US" sz="1200" smtClean="0">
                <a:solidFill>
                  <a:srgbClr val="343434"/>
                </a:solidFill>
                <a:latin typeface="黑体" panose="02010609060101010101" charset="-122"/>
                <a:ea typeface="黑体" panose="02010609060101010101" charset="-122"/>
              </a:endParaRPr>
            </a:p>
            <a:p>
              <a:pPr marL="285750" indent="-285750" algn="l">
                <a:lnSpc>
                  <a:spcPct val="130000"/>
                </a:lnSpc>
                <a:buClrTx/>
                <a:buSzTx/>
                <a:buFont typeface="Wingdings" panose="05000000000000000000" charset="0"/>
                <a:buChar char="u"/>
              </a:pPr>
              <a:r>
                <a:rPr lang="zh-CN" altLang="en-US" sz="1200" smtClean="0">
                  <a:solidFill>
                    <a:srgbClr val="343434"/>
                  </a:solidFill>
                  <a:latin typeface="黑体" panose="02010609060101010101" charset="-122"/>
                  <a:ea typeface="黑体" panose="02010609060101010101" charset="-122"/>
                </a:rPr>
                <a:t>了解教育法规特征，掌握教育法规基本特征及应用领域</a:t>
              </a:r>
              <a:endParaRPr lang="zh-CN" altLang="en-US" sz="1200" smtClean="0">
                <a:solidFill>
                  <a:srgbClr val="343434"/>
                </a:solidFill>
                <a:latin typeface="黑体" panose="02010609060101010101" charset="-122"/>
                <a:ea typeface="黑体" panose="02010609060101010101" charset="-122"/>
              </a:endParaRPr>
            </a:p>
          </p:txBody>
        </p:sp>
      </p:grpSp>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4355" y="1341120"/>
            <a:ext cx="254000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问题导入</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71780" y="1827530"/>
            <a:ext cx="11489055" cy="3969385"/>
          </a:xfrm>
          <a:prstGeom prst="rect">
            <a:avLst/>
          </a:prstGeom>
          <a:noFill/>
          <a:ln w="9525">
            <a:noFill/>
          </a:ln>
        </p:spPr>
        <p:txBody>
          <a:bodyPr wrap="square">
            <a:spAutoFit/>
          </a:bodyPr>
          <a:lstStyle/>
          <a:p>
            <a:pPr indent="0" algn="ctr" fontAlgn="auto">
              <a:lnSpc>
                <a:spcPct val="150000"/>
              </a:lnSpc>
            </a:pPr>
            <a:r>
              <a:rPr sz="2400" b="1" dirty="0">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建党百年民族教育政策的发展演变与特征</a:t>
            </a:r>
            <a:endParaRPr sz="2400" b="1" dirty="0">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dirty="0">
                <a:latin typeface="微软雅黑" panose="020B0503020204020204" pitchFamily="34" charset="-122"/>
                <a:ea typeface="微软雅黑" panose="020B0503020204020204" pitchFamily="34" charset="-122"/>
                <a:cs typeface="微软雅黑" panose="020B0503020204020204" pitchFamily="34" charset="-122"/>
              </a:rPr>
              <a:t>    民族教育是民族工作的一部分，也是教育工作的一部分。我国民族教育工作始终围绕中国共产党在每个阶段的工作重心来展开，中国共产党的前进方向就是民族教育的发展走向。民族教育的发展过程就是马克思主义民族观与中国实际相结合，不断丰富完善并形成体系的过程。自中国共产党成立至新中国成立前，争取民族独立与国家解放是主要的社会矛盾，中国共产党从少数民族人民中争取到群众力量，在处理少数民族关系的过程中科学认识民族问题，为今后民族教育问题的处理积累经验。新中国成立后至改革开放前，民族教育问题开始受到党和国家的重视，这一阶段的民族教育工作主要为社会主义革命和建设服务。改革开放后，教育领域也开启了深刻的变革，民族教育政策兼顾了干部培养、教师待遇和教育公平等多个方面，为建成有中国特色的社会主义做好服务。进入新时代，党统筹兼顾，致力于解决新问题，而民族教育也在党的领导下稳步发展，为中国梦的实现助力。</a:t>
            </a:r>
            <a:endParaRPr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 name="文本框 2"/>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 任务三:教育政策与法规的特征</a:t>
            </a:r>
            <a:endParaRPr lang="zh-CN" altLang="en-US" sz="2800" b="1">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一、教育政策特征</a:t>
            </a:r>
            <a:endParaRPr lang="zh-CN" altLang="en-US" sz="2800" b="1">
              <a:latin typeface="微软雅黑" panose="020B0503020204020204" pitchFamily="34" charset="-122"/>
              <a:ea typeface="微软雅黑" panose="020B0503020204020204" pitchFamily="34" charset="-122"/>
            </a:endParaRPr>
          </a:p>
        </p:txBody>
      </p:sp>
      <p:sp>
        <p:nvSpPr>
          <p:cNvPr id="116" name="空心弧 115"/>
          <p:cNvSpPr/>
          <p:nvPr>
            <p:custDataLst>
              <p:tags r:id="rId1"/>
            </p:custDataLst>
          </p:nvPr>
        </p:nvSpPr>
        <p:spPr>
          <a:xfrm>
            <a:off x="36645" y="2111488"/>
            <a:ext cx="3894370" cy="3894370"/>
          </a:xfrm>
          <a:prstGeom prst="blockArc">
            <a:avLst>
              <a:gd name="adj1" fmla="val 16220600"/>
              <a:gd name="adj2" fmla="val 4983314"/>
              <a:gd name="adj3" fmla="val 17532"/>
            </a:avLst>
          </a:prstGeom>
          <a:solidFill>
            <a:srgbClr val="FFE57F"/>
          </a:solidFill>
          <a:ln w="12700" cap="flat" cmpd="sng" algn="ctr">
            <a:noFill/>
            <a:prstDash val="solid"/>
            <a:miter lim="800000"/>
          </a:ln>
          <a:effectLst/>
        </p:spPr>
        <p:txBody>
          <a:bodyPr rtlCol="0" anchor="ctr"/>
          <a:lstStyle/>
          <a:p>
            <a:pPr algn="ctr"/>
            <a:endParaRPr lang="zh-CN" altLang="en-US" sz="1350">
              <a:solidFill>
                <a:srgbClr val="595959"/>
              </a:solidFill>
            </a:endParaRPr>
          </a:p>
        </p:txBody>
      </p:sp>
      <p:sp>
        <p:nvSpPr>
          <p:cNvPr id="117" name="任意多边形 116"/>
          <p:cNvSpPr/>
          <p:nvPr>
            <p:custDataLst>
              <p:tags r:id="rId2"/>
            </p:custDataLst>
          </p:nvPr>
        </p:nvSpPr>
        <p:spPr bwMode="auto">
          <a:xfrm>
            <a:off x="3843443" y="3489985"/>
            <a:ext cx="4541016" cy="1137378"/>
          </a:xfrm>
          <a:custGeom>
            <a:avLst/>
            <a:gdLst>
              <a:gd name="connsiteX0" fmla="*/ 3616326 w 4246563"/>
              <a:gd name="connsiteY0" fmla="*/ 0 h 1063626"/>
              <a:gd name="connsiteX1" fmla="*/ 4246563 w 4246563"/>
              <a:gd name="connsiteY1" fmla="*/ 531813 h 1063626"/>
              <a:gd name="connsiteX2" fmla="*/ 3616326 w 4246563"/>
              <a:gd name="connsiteY2" fmla="*/ 1063626 h 1063626"/>
              <a:gd name="connsiteX3" fmla="*/ 3616326 w 4246563"/>
              <a:gd name="connsiteY3" fmla="*/ 930276 h 1063626"/>
              <a:gd name="connsiteX4" fmla="*/ 9526 w 4246563"/>
              <a:gd name="connsiteY4" fmla="*/ 930276 h 1063626"/>
              <a:gd name="connsiteX5" fmla="*/ 0 w 4246563"/>
              <a:gd name="connsiteY5" fmla="*/ 968378 h 1063626"/>
              <a:gd name="connsiteX6" fmla="*/ 0 w 4246563"/>
              <a:gd name="connsiteY6" fmla="*/ 832436 h 1063626"/>
              <a:gd name="connsiteX7" fmla="*/ 19051 w 4246563"/>
              <a:gd name="connsiteY7" fmla="*/ 814388 h 1063626"/>
              <a:gd name="connsiteX8" fmla="*/ 46038 w 4246563"/>
              <a:gd name="connsiteY8" fmla="*/ 785813 h 1063626"/>
              <a:gd name="connsiteX9" fmla="*/ 71438 w 4246563"/>
              <a:gd name="connsiteY9" fmla="*/ 752475 h 1063626"/>
              <a:gd name="connsiteX10" fmla="*/ 92076 w 4246563"/>
              <a:gd name="connsiteY10" fmla="*/ 717550 h 1063626"/>
              <a:gd name="connsiteX11" fmla="*/ 107951 w 4246563"/>
              <a:gd name="connsiteY11" fmla="*/ 684213 h 1063626"/>
              <a:gd name="connsiteX12" fmla="*/ 120651 w 4246563"/>
              <a:gd name="connsiteY12" fmla="*/ 647700 h 1063626"/>
              <a:gd name="connsiteX13" fmla="*/ 130176 w 4246563"/>
              <a:gd name="connsiteY13" fmla="*/ 608013 h 1063626"/>
              <a:gd name="connsiteX14" fmla="*/ 134938 w 4246563"/>
              <a:gd name="connsiteY14" fmla="*/ 569913 h 1063626"/>
              <a:gd name="connsiteX15" fmla="*/ 138113 w 4246563"/>
              <a:gd name="connsiteY15" fmla="*/ 531813 h 1063626"/>
              <a:gd name="connsiteX16" fmla="*/ 134938 w 4246563"/>
              <a:gd name="connsiteY16" fmla="*/ 493713 h 1063626"/>
              <a:gd name="connsiteX17" fmla="*/ 130176 w 4246563"/>
              <a:gd name="connsiteY17" fmla="*/ 457200 h 1063626"/>
              <a:gd name="connsiteX18" fmla="*/ 120651 w 4246563"/>
              <a:gd name="connsiteY18" fmla="*/ 419100 h 1063626"/>
              <a:gd name="connsiteX19" fmla="*/ 107951 w 4246563"/>
              <a:gd name="connsiteY19" fmla="*/ 382588 h 1063626"/>
              <a:gd name="connsiteX20" fmla="*/ 92076 w 4246563"/>
              <a:gd name="connsiteY20" fmla="*/ 347663 h 1063626"/>
              <a:gd name="connsiteX21" fmla="*/ 73026 w 4246563"/>
              <a:gd name="connsiteY21" fmla="*/ 314325 h 1063626"/>
              <a:gd name="connsiteX22" fmla="*/ 49213 w 4246563"/>
              <a:gd name="connsiteY22" fmla="*/ 280988 h 1063626"/>
              <a:gd name="connsiteX23" fmla="*/ 22226 w 4246563"/>
              <a:gd name="connsiteY23" fmla="*/ 252413 h 1063626"/>
              <a:gd name="connsiteX24" fmla="*/ 0 w 4246563"/>
              <a:gd name="connsiteY24" fmla="*/ 231422 h 1063626"/>
              <a:gd name="connsiteX25" fmla="*/ 0 w 4246563"/>
              <a:gd name="connsiteY25" fmla="*/ 87311 h 1063626"/>
              <a:gd name="connsiteX26" fmla="*/ 1 w 4246563"/>
              <a:gd name="connsiteY26" fmla="*/ 87313 h 1063626"/>
              <a:gd name="connsiteX27" fmla="*/ 11113 w 4246563"/>
              <a:gd name="connsiteY27" fmla="*/ 133350 h 1063626"/>
              <a:gd name="connsiteX28" fmla="*/ 3616326 w 4246563"/>
              <a:gd name="connsiteY28" fmla="*/ 133350 h 1063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246563" h="1063626">
                <a:moveTo>
                  <a:pt x="3616326" y="0"/>
                </a:moveTo>
                <a:lnTo>
                  <a:pt x="4246563" y="531813"/>
                </a:lnTo>
                <a:lnTo>
                  <a:pt x="3616326" y="1063626"/>
                </a:lnTo>
                <a:lnTo>
                  <a:pt x="3616326" y="930276"/>
                </a:lnTo>
                <a:lnTo>
                  <a:pt x="9526" y="930276"/>
                </a:lnTo>
                <a:lnTo>
                  <a:pt x="0" y="968378"/>
                </a:lnTo>
                <a:lnTo>
                  <a:pt x="0" y="832436"/>
                </a:lnTo>
                <a:lnTo>
                  <a:pt x="19051" y="814388"/>
                </a:lnTo>
                <a:lnTo>
                  <a:pt x="46038" y="785813"/>
                </a:lnTo>
                <a:lnTo>
                  <a:pt x="71438" y="752475"/>
                </a:lnTo>
                <a:lnTo>
                  <a:pt x="92076" y="717550"/>
                </a:lnTo>
                <a:lnTo>
                  <a:pt x="107951" y="684213"/>
                </a:lnTo>
                <a:lnTo>
                  <a:pt x="120651" y="647700"/>
                </a:lnTo>
                <a:lnTo>
                  <a:pt x="130176" y="608013"/>
                </a:lnTo>
                <a:lnTo>
                  <a:pt x="134938" y="569913"/>
                </a:lnTo>
                <a:lnTo>
                  <a:pt x="138113" y="531813"/>
                </a:lnTo>
                <a:lnTo>
                  <a:pt x="134938" y="493713"/>
                </a:lnTo>
                <a:lnTo>
                  <a:pt x="130176" y="457200"/>
                </a:lnTo>
                <a:lnTo>
                  <a:pt x="120651" y="419100"/>
                </a:lnTo>
                <a:lnTo>
                  <a:pt x="107951" y="382588"/>
                </a:lnTo>
                <a:lnTo>
                  <a:pt x="92076" y="347663"/>
                </a:lnTo>
                <a:lnTo>
                  <a:pt x="73026" y="314325"/>
                </a:lnTo>
                <a:lnTo>
                  <a:pt x="49213" y="280988"/>
                </a:lnTo>
                <a:lnTo>
                  <a:pt x="22226" y="252413"/>
                </a:lnTo>
                <a:lnTo>
                  <a:pt x="0" y="231422"/>
                </a:lnTo>
                <a:lnTo>
                  <a:pt x="0" y="87311"/>
                </a:lnTo>
                <a:lnTo>
                  <a:pt x="1" y="87313"/>
                </a:lnTo>
                <a:lnTo>
                  <a:pt x="11113" y="133350"/>
                </a:lnTo>
                <a:lnTo>
                  <a:pt x="3616326" y="133350"/>
                </a:lnTo>
                <a:close/>
              </a:path>
            </a:pathLst>
          </a:custGeom>
          <a:solidFill>
            <a:srgbClr val="FFE57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endParaRPr lang="zh-CN" altLang="en-US" sz="1350"/>
          </a:p>
        </p:txBody>
      </p:sp>
      <p:grpSp>
        <p:nvGrpSpPr>
          <p:cNvPr id="97" name="组合 96"/>
          <p:cNvGrpSpPr/>
          <p:nvPr>
            <p:custDataLst>
              <p:tags r:id="rId3"/>
            </p:custDataLst>
          </p:nvPr>
        </p:nvGrpSpPr>
        <p:grpSpPr>
          <a:xfrm>
            <a:off x="1553411" y="2064022"/>
            <a:ext cx="852184" cy="852184"/>
            <a:chOff x="2247901" y="1855788"/>
            <a:chExt cx="796925" cy="796925"/>
          </a:xfrm>
        </p:grpSpPr>
        <p:sp>
          <p:nvSpPr>
            <p:cNvPr id="35" name="Freeform 8"/>
            <p:cNvSpPr>
              <a:spLocks noEditPoints="1"/>
            </p:cNvSpPr>
            <p:nvPr>
              <p:custDataLst>
                <p:tags r:id="rId4"/>
              </p:custDataLst>
            </p:nvPr>
          </p:nvSpPr>
          <p:spPr bwMode="auto">
            <a:xfrm>
              <a:off x="2247901" y="1855788"/>
              <a:ext cx="796925" cy="796925"/>
            </a:xfrm>
            <a:custGeom>
              <a:avLst/>
              <a:gdLst>
                <a:gd name="T0" fmla="*/ 390 w 502"/>
                <a:gd name="T1" fmla="*/ 41 h 502"/>
                <a:gd name="T2" fmla="*/ 324 w 502"/>
                <a:gd name="T3" fmla="*/ 10 h 502"/>
                <a:gd name="T4" fmla="*/ 252 w 502"/>
                <a:gd name="T5" fmla="*/ 0 h 502"/>
                <a:gd name="T6" fmla="*/ 181 w 502"/>
                <a:gd name="T7" fmla="*/ 10 h 502"/>
                <a:gd name="T8" fmla="*/ 114 w 502"/>
                <a:gd name="T9" fmla="*/ 40 h 502"/>
                <a:gd name="T10" fmla="*/ 58 w 502"/>
                <a:gd name="T11" fmla="*/ 91 h 502"/>
                <a:gd name="T12" fmla="*/ 30 w 502"/>
                <a:gd name="T13" fmla="*/ 133 h 502"/>
                <a:gd name="T14" fmla="*/ 5 w 502"/>
                <a:gd name="T15" fmla="*/ 202 h 502"/>
                <a:gd name="T16" fmla="*/ 1 w 502"/>
                <a:gd name="T17" fmla="*/ 274 h 502"/>
                <a:gd name="T18" fmla="*/ 19 w 502"/>
                <a:gd name="T19" fmla="*/ 344 h 502"/>
                <a:gd name="T20" fmla="*/ 55 w 502"/>
                <a:gd name="T21" fmla="*/ 407 h 502"/>
                <a:gd name="T22" fmla="*/ 92 w 502"/>
                <a:gd name="T23" fmla="*/ 444 h 502"/>
                <a:gd name="T24" fmla="*/ 157 w 502"/>
                <a:gd name="T25" fmla="*/ 482 h 502"/>
                <a:gd name="T26" fmla="*/ 227 w 502"/>
                <a:gd name="T27" fmla="*/ 500 h 502"/>
                <a:gd name="T28" fmla="*/ 299 w 502"/>
                <a:gd name="T29" fmla="*/ 497 h 502"/>
                <a:gd name="T30" fmla="*/ 367 w 502"/>
                <a:gd name="T31" fmla="*/ 473 h 502"/>
                <a:gd name="T32" fmla="*/ 427 w 502"/>
                <a:gd name="T33" fmla="*/ 429 h 502"/>
                <a:gd name="T34" fmla="*/ 461 w 502"/>
                <a:gd name="T35" fmla="*/ 390 h 502"/>
                <a:gd name="T36" fmla="*/ 492 w 502"/>
                <a:gd name="T37" fmla="*/ 322 h 502"/>
                <a:gd name="T38" fmla="*/ 502 w 502"/>
                <a:gd name="T39" fmla="*/ 251 h 502"/>
                <a:gd name="T40" fmla="*/ 492 w 502"/>
                <a:gd name="T41" fmla="*/ 179 h 502"/>
                <a:gd name="T42" fmla="*/ 462 w 502"/>
                <a:gd name="T43" fmla="*/ 113 h 502"/>
                <a:gd name="T44" fmla="*/ 411 w 502"/>
                <a:gd name="T45" fmla="*/ 57 h 502"/>
                <a:gd name="T46" fmla="*/ 401 w 502"/>
                <a:gd name="T47" fmla="*/ 373 h 502"/>
                <a:gd name="T48" fmla="*/ 357 w 502"/>
                <a:gd name="T49" fmla="*/ 412 h 502"/>
                <a:gd name="T50" fmla="*/ 306 w 502"/>
                <a:gd name="T51" fmla="*/ 436 h 502"/>
                <a:gd name="T52" fmla="*/ 251 w 502"/>
                <a:gd name="T53" fmla="*/ 443 h 502"/>
                <a:gd name="T54" fmla="*/ 196 w 502"/>
                <a:gd name="T55" fmla="*/ 435 h 502"/>
                <a:gd name="T56" fmla="*/ 144 w 502"/>
                <a:gd name="T57" fmla="*/ 411 h 502"/>
                <a:gd name="T58" fmla="*/ 114 w 502"/>
                <a:gd name="T59" fmla="*/ 385 h 502"/>
                <a:gd name="T60" fmla="*/ 81 w 502"/>
                <a:gd name="T61" fmla="*/ 339 h 502"/>
                <a:gd name="T62" fmla="*/ 62 w 502"/>
                <a:gd name="T63" fmla="*/ 288 h 502"/>
                <a:gd name="T64" fmla="*/ 59 w 502"/>
                <a:gd name="T65" fmla="*/ 231 h 502"/>
                <a:gd name="T66" fmla="*/ 73 w 502"/>
                <a:gd name="T67" fmla="*/ 177 h 502"/>
                <a:gd name="T68" fmla="*/ 103 w 502"/>
                <a:gd name="T69" fmla="*/ 128 h 502"/>
                <a:gd name="T70" fmla="*/ 130 w 502"/>
                <a:gd name="T71" fmla="*/ 100 h 502"/>
                <a:gd name="T72" fmla="*/ 180 w 502"/>
                <a:gd name="T73" fmla="*/ 71 h 502"/>
                <a:gd name="T74" fmla="*/ 233 w 502"/>
                <a:gd name="T75" fmla="*/ 58 h 502"/>
                <a:gd name="T76" fmla="*/ 289 w 502"/>
                <a:gd name="T77" fmla="*/ 61 h 502"/>
                <a:gd name="T78" fmla="*/ 342 w 502"/>
                <a:gd name="T79" fmla="*/ 80 h 502"/>
                <a:gd name="T80" fmla="*/ 374 w 502"/>
                <a:gd name="T81" fmla="*/ 101 h 502"/>
                <a:gd name="T82" fmla="*/ 413 w 502"/>
                <a:gd name="T83" fmla="*/ 145 h 502"/>
                <a:gd name="T84" fmla="*/ 436 w 502"/>
                <a:gd name="T85" fmla="*/ 195 h 502"/>
                <a:gd name="T86" fmla="*/ 445 w 502"/>
                <a:gd name="T87" fmla="*/ 251 h 502"/>
                <a:gd name="T88" fmla="*/ 436 w 502"/>
                <a:gd name="T89" fmla="*/ 306 h 502"/>
                <a:gd name="T90" fmla="*/ 412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7"/>
                  </a:moveTo>
                  <a:lnTo>
                    <a:pt x="411" y="57"/>
                  </a:lnTo>
                  <a:lnTo>
                    <a:pt x="390" y="41"/>
                  </a:lnTo>
                  <a:lnTo>
                    <a:pt x="370" y="29"/>
                  </a:lnTo>
                  <a:lnTo>
                    <a:pt x="347" y="18"/>
                  </a:lnTo>
                  <a:lnTo>
                    <a:pt x="324" y="10"/>
                  </a:lnTo>
                  <a:lnTo>
                    <a:pt x="299" y="4"/>
                  </a:lnTo>
                  <a:lnTo>
                    <a:pt x="276" y="1"/>
                  </a:lnTo>
                  <a:lnTo>
                    <a:pt x="252" y="0"/>
                  </a:lnTo>
                  <a:lnTo>
                    <a:pt x="228" y="1"/>
                  </a:lnTo>
                  <a:lnTo>
                    <a:pt x="204" y="4"/>
                  </a:lnTo>
                  <a:lnTo>
                    <a:pt x="181" y="10"/>
                  </a:lnTo>
                  <a:lnTo>
                    <a:pt x="158" y="17"/>
                  </a:lnTo>
                  <a:lnTo>
                    <a:pt x="136" y="27"/>
                  </a:lnTo>
                  <a:lnTo>
                    <a:pt x="114" y="40"/>
                  </a:lnTo>
                  <a:lnTo>
                    <a:pt x="95" y="55"/>
                  </a:lnTo>
                  <a:lnTo>
                    <a:pt x="75" y="71"/>
                  </a:lnTo>
                  <a:lnTo>
                    <a:pt x="58" y="91"/>
                  </a:lnTo>
                  <a:lnTo>
                    <a:pt x="58" y="91"/>
                  </a:lnTo>
                  <a:lnTo>
                    <a:pt x="43" y="111"/>
                  </a:lnTo>
                  <a:lnTo>
                    <a:pt x="30" y="133"/>
                  </a:lnTo>
                  <a:lnTo>
                    <a:pt x="20" y="155"/>
                  </a:lnTo>
                  <a:lnTo>
                    <a:pt x="11" y="178"/>
                  </a:lnTo>
                  <a:lnTo>
                    <a:pt x="5" y="202"/>
                  </a:lnTo>
                  <a:lnTo>
                    <a:pt x="1" y="227"/>
                  </a:lnTo>
                  <a:lnTo>
                    <a:pt x="0" y="250"/>
                  </a:lnTo>
                  <a:lnTo>
                    <a:pt x="1" y="274"/>
                  </a:lnTo>
                  <a:lnTo>
                    <a:pt x="5" y="298"/>
                  </a:lnTo>
                  <a:lnTo>
                    <a:pt x="11" y="321"/>
                  </a:lnTo>
                  <a:lnTo>
                    <a:pt x="19" y="344"/>
                  </a:lnTo>
                  <a:lnTo>
                    <a:pt x="29" y="366"/>
                  </a:lnTo>
                  <a:lnTo>
                    <a:pt x="42" y="388"/>
                  </a:lnTo>
                  <a:lnTo>
                    <a:pt x="55" y="407"/>
                  </a:lnTo>
                  <a:lnTo>
                    <a:pt x="73" y="427"/>
                  </a:lnTo>
                  <a:lnTo>
                    <a:pt x="92" y="444"/>
                  </a:lnTo>
                  <a:lnTo>
                    <a:pt x="92" y="444"/>
                  </a:lnTo>
                  <a:lnTo>
                    <a:pt x="112" y="459"/>
                  </a:lnTo>
                  <a:lnTo>
                    <a:pt x="134" y="472"/>
                  </a:lnTo>
                  <a:lnTo>
                    <a:pt x="157" y="482"/>
                  </a:lnTo>
                  <a:lnTo>
                    <a:pt x="180" y="491"/>
                  </a:lnTo>
                  <a:lnTo>
                    <a:pt x="203" y="497"/>
                  </a:lnTo>
                  <a:lnTo>
                    <a:pt x="227" y="500"/>
                  </a:lnTo>
                  <a:lnTo>
                    <a:pt x="251" y="502"/>
                  </a:lnTo>
                  <a:lnTo>
                    <a:pt x="275" y="500"/>
                  </a:lnTo>
                  <a:lnTo>
                    <a:pt x="299" y="497"/>
                  </a:lnTo>
                  <a:lnTo>
                    <a:pt x="323" y="491"/>
                  </a:lnTo>
                  <a:lnTo>
                    <a:pt x="346" y="483"/>
                  </a:lnTo>
                  <a:lnTo>
                    <a:pt x="367" y="473"/>
                  </a:lnTo>
                  <a:lnTo>
                    <a:pt x="389" y="460"/>
                  </a:lnTo>
                  <a:lnTo>
                    <a:pt x="409" y="446"/>
                  </a:lnTo>
                  <a:lnTo>
                    <a:pt x="427" y="429"/>
                  </a:lnTo>
                  <a:lnTo>
                    <a:pt x="445" y="411"/>
                  </a:lnTo>
                  <a:lnTo>
                    <a:pt x="445" y="411"/>
                  </a:lnTo>
                  <a:lnTo>
                    <a:pt x="461" y="390"/>
                  </a:lnTo>
                  <a:lnTo>
                    <a:pt x="473" y="368"/>
                  </a:lnTo>
                  <a:lnTo>
                    <a:pt x="484" y="345"/>
                  </a:lnTo>
                  <a:lnTo>
                    <a:pt x="492" y="322"/>
                  </a:lnTo>
                  <a:lnTo>
                    <a:pt x="497" y="299"/>
                  </a:lnTo>
                  <a:lnTo>
                    <a:pt x="501" y="275"/>
                  </a:lnTo>
                  <a:lnTo>
                    <a:pt x="502" y="251"/>
                  </a:lnTo>
                  <a:lnTo>
                    <a:pt x="501" y="227"/>
                  </a:lnTo>
                  <a:lnTo>
                    <a:pt x="497" y="202"/>
                  </a:lnTo>
                  <a:lnTo>
                    <a:pt x="492" y="179"/>
                  </a:lnTo>
                  <a:lnTo>
                    <a:pt x="485" y="156"/>
                  </a:lnTo>
                  <a:lnTo>
                    <a:pt x="474" y="134"/>
                  </a:lnTo>
                  <a:lnTo>
                    <a:pt x="462" y="113"/>
                  </a:lnTo>
                  <a:lnTo>
                    <a:pt x="447" y="93"/>
                  </a:lnTo>
                  <a:lnTo>
                    <a:pt x="431" y="75"/>
                  </a:lnTo>
                  <a:lnTo>
                    <a:pt x="411" y="57"/>
                  </a:lnTo>
                  <a:lnTo>
                    <a:pt x="411" y="57"/>
                  </a:lnTo>
                  <a:close/>
                  <a:moveTo>
                    <a:pt x="401" y="373"/>
                  </a:moveTo>
                  <a:lnTo>
                    <a:pt x="401" y="373"/>
                  </a:lnTo>
                  <a:lnTo>
                    <a:pt x="387" y="388"/>
                  </a:lnTo>
                  <a:lnTo>
                    <a:pt x="373" y="400"/>
                  </a:lnTo>
                  <a:lnTo>
                    <a:pt x="357" y="412"/>
                  </a:lnTo>
                  <a:lnTo>
                    <a:pt x="341" y="421"/>
                  </a:lnTo>
                  <a:lnTo>
                    <a:pt x="324" y="429"/>
                  </a:lnTo>
                  <a:lnTo>
                    <a:pt x="306" y="436"/>
                  </a:lnTo>
                  <a:lnTo>
                    <a:pt x="288" y="439"/>
                  </a:lnTo>
                  <a:lnTo>
                    <a:pt x="270" y="443"/>
                  </a:lnTo>
                  <a:lnTo>
                    <a:pt x="251" y="443"/>
                  </a:lnTo>
                  <a:lnTo>
                    <a:pt x="233" y="443"/>
                  </a:lnTo>
                  <a:lnTo>
                    <a:pt x="214" y="439"/>
                  </a:lnTo>
                  <a:lnTo>
                    <a:pt x="196" y="435"/>
                  </a:lnTo>
                  <a:lnTo>
                    <a:pt x="179" y="429"/>
                  </a:lnTo>
                  <a:lnTo>
                    <a:pt x="161" y="421"/>
                  </a:lnTo>
                  <a:lnTo>
                    <a:pt x="144" y="411"/>
                  </a:lnTo>
                  <a:lnTo>
                    <a:pt x="129" y="399"/>
                  </a:lnTo>
                  <a:lnTo>
                    <a:pt x="129" y="399"/>
                  </a:lnTo>
                  <a:lnTo>
                    <a:pt x="114" y="385"/>
                  </a:lnTo>
                  <a:lnTo>
                    <a:pt x="102" y="372"/>
                  </a:lnTo>
                  <a:lnTo>
                    <a:pt x="90" y="355"/>
                  </a:lnTo>
                  <a:lnTo>
                    <a:pt x="81" y="339"/>
                  </a:lnTo>
                  <a:lnTo>
                    <a:pt x="73" y="322"/>
                  </a:lnTo>
                  <a:lnTo>
                    <a:pt x="67" y="305"/>
                  </a:lnTo>
                  <a:lnTo>
                    <a:pt x="62" y="288"/>
                  </a:lnTo>
                  <a:lnTo>
                    <a:pt x="59" y="269"/>
                  </a:lnTo>
                  <a:lnTo>
                    <a:pt x="59" y="251"/>
                  </a:lnTo>
                  <a:lnTo>
                    <a:pt x="59" y="231"/>
                  </a:lnTo>
                  <a:lnTo>
                    <a:pt x="62" y="213"/>
                  </a:lnTo>
                  <a:lnTo>
                    <a:pt x="67" y="195"/>
                  </a:lnTo>
                  <a:lnTo>
                    <a:pt x="73" y="177"/>
                  </a:lnTo>
                  <a:lnTo>
                    <a:pt x="81" y="160"/>
                  </a:lnTo>
                  <a:lnTo>
                    <a:pt x="91" y="144"/>
                  </a:lnTo>
                  <a:lnTo>
                    <a:pt x="103" y="128"/>
                  </a:lnTo>
                  <a:lnTo>
                    <a:pt x="103" y="128"/>
                  </a:lnTo>
                  <a:lnTo>
                    <a:pt x="116" y="113"/>
                  </a:lnTo>
                  <a:lnTo>
                    <a:pt x="130" y="100"/>
                  </a:lnTo>
                  <a:lnTo>
                    <a:pt x="146" y="88"/>
                  </a:lnTo>
                  <a:lnTo>
                    <a:pt x="163" y="79"/>
                  </a:lnTo>
                  <a:lnTo>
                    <a:pt x="180" y="71"/>
                  </a:lnTo>
                  <a:lnTo>
                    <a:pt x="197" y="65"/>
                  </a:lnTo>
                  <a:lnTo>
                    <a:pt x="215" y="61"/>
                  </a:lnTo>
                  <a:lnTo>
                    <a:pt x="233" y="58"/>
                  </a:lnTo>
                  <a:lnTo>
                    <a:pt x="252" y="57"/>
                  </a:lnTo>
                  <a:lnTo>
                    <a:pt x="271" y="58"/>
                  </a:lnTo>
                  <a:lnTo>
                    <a:pt x="289" y="61"/>
                  </a:lnTo>
                  <a:lnTo>
                    <a:pt x="306" y="65"/>
                  </a:lnTo>
                  <a:lnTo>
                    <a:pt x="325" y="71"/>
                  </a:lnTo>
                  <a:lnTo>
                    <a:pt x="342" y="80"/>
                  </a:lnTo>
                  <a:lnTo>
                    <a:pt x="358" y="90"/>
                  </a:lnTo>
                  <a:lnTo>
                    <a:pt x="374" y="101"/>
                  </a:lnTo>
                  <a:lnTo>
                    <a:pt x="374" y="101"/>
                  </a:lnTo>
                  <a:lnTo>
                    <a:pt x="389" y="115"/>
                  </a:lnTo>
                  <a:lnTo>
                    <a:pt x="402" y="130"/>
                  </a:lnTo>
                  <a:lnTo>
                    <a:pt x="413" y="145"/>
                  </a:lnTo>
                  <a:lnTo>
                    <a:pt x="423" y="161"/>
                  </a:lnTo>
                  <a:lnTo>
                    <a:pt x="431" y="178"/>
                  </a:lnTo>
                  <a:lnTo>
                    <a:pt x="436" y="195"/>
                  </a:lnTo>
                  <a:lnTo>
                    <a:pt x="441" y="214"/>
                  </a:lnTo>
                  <a:lnTo>
                    <a:pt x="443" y="232"/>
                  </a:lnTo>
                  <a:lnTo>
                    <a:pt x="445" y="251"/>
                  </a:lnTo>
                  <a:lnTo>
                    <a:pt x="443" y="269"/>
                  </a:lnTo>
                  <a:lnTo>
                    <a:pt x="441" y="288"/>
                  </a:lnTo>
                  <a:lnTo>
                    <a:pt x="436" y="306"/>
                  </a:lnTo>
                  <a:lnTo>
                    <a:pt x="431" y="323"/>
                  </a:lnTo>
                  <a:lnTo>
                    <a:pt x="423" y="340"/>
                  </a:lnTo>
                  <a:lnTo>
                    <a:pt x="412" y="358"/>
                  </a:lnTo>
                  <a:lnTo>
                    <a:pt x="401" y="373"/>
                  </a:lnTo>
                  <a:lnTo>
                    <a:pt x="401" y="373"/>
                  </a:lnTo>
                  <a:close/>
                </a:path>
              </a:pathLst>
            </a:custGeom>
            <a:solidFill>
              <a:srgbClr val="689F3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7" name="Freeform 9"/>
            <p:cNvSpPr/>
            <p:nvPr>
              <p:custDataLst>
                <p:tags r:id="rId5"/>
              </p:custDataLst>
            </p:nvPr>
          </p:nvSpPr>
          <p:spPr bwMode="auto">
            <a:xfrm>
              <a:off x="2341563" y="1946276"/>
              <a:ext cx="612775" cy="612775"/>
            </a:xfrm>
            <a:custGeom>
              <a:avLst/>
              <a:gdLst>
                <a:gd name="T0" fmla="*/ 315 w 386"/>
                <a:gd name="T1" fmla="*/ 44 h 386"/>
                <a:gd name="T2" fmla="*/ 343 w 386"/>
                <a:gd name="T3" fmla="*/ 73 h 386"/>
                <a:gd name="T4" fmla="*/ 364 w 386"/>
                <a:gd name="T5" fmla="*/ 104 h 386"/>
                <a:gd name="T6" fmla="*/ 377 w 386"/>
                <a:gd name="T7" fmla="*/ 138 h 386"/>
                <a:gd name="T8" fmla="*/ 384 w 386"/>
                <a:gd name="T9" fmla="*/ 175 h 386"/>
                <a:gd name="T10" fmla="*/ 384 w 386"/>
                <a:gd name="T11" fmla="*/ 212 h 386"/>
                <a:gd name="T12" fmla="*/ 377 w 386"/>
                <a:gd name="T13" fmla="*/ 249 h 386"/>
                <a:gd name="T14" fmla="*/ 364 w 386"/>
                <a:gd name="T15" fmla="*/ 283 h 386"/>
                <a:gd name="T16" fmla="*/ 342 w 386"/>
                <a:gd name="T17" fmla="*/ 316 h 386"/>
                <a:gd name="T18" fmla="*/ 328 w 386"/>
                <a:gd name="T19" fmla="*/ 331 h 386"/>
                <a:gd name="T20" fmla="*/ 298 w 386"/>
                <a:gd name="T21" fmla="*/ 355 h 386"/>
                <a:gd name="T22" fmla="*/ 265 w 386"/>
                <a:gd name="T23" fmla="*/ 372 h 386"/>
                <a:gd name="T24" fmla="*/ 229 w 386"/>
                <a:gd name="T25" fmla="*/ 382 h 386"/>
                <a:gd name="T26" fmla="*/ 192 w 386"/>
                <a:gd name="T27" fmla="*/ 386 h 386"/>
                <a:gd name="T28" fmla="*/ 155 w 386"/>
                <a:gd name="T29" fmla="*/ 382 h 386"/>
                <a:gd name="T30" fmla="*/ 120 w 386"/>
                <a:gd name="T31" fmla="*/ 372 h 386"/>
                <a:gd name="T32" fmla="*/ 85 w 386"/>
                <a:gd name="T33" fmla="*/ 354 h 386"/>
                <a:gd name="T34" fmla="*/ 70 w 386"/>
                <a:gd name="T35" fmla="*/ 342 h 386"/>
                <a:gd name="T36" fmla="*/ 43 w 386"/>
                <a:gd name="T37" fmla="*/ 315 h 386"/>
                <a:gd name="T38" fmla="*/ 22 w 386"/>
                <a:gd name="T39" fmla="*/ 282 h 386"/>
                <a:gd name="T40" fmla="*/ 8 w 386"/>
                <a:gd name="T41" fmla="*/ 248 h 386"/>
                <a:gd name="T42" fmla="*/ 0 w 386"/>
                <a:gd name="T43" fmla="*/ 212 h 386"/>
                <a:gd name="T44" fmla="*/ 0 w 386"/>
                <a:gd name="T45" fmla="*/ 174 h 386"/>
                <a:gd name="T46" fmla="*/ 8 w 386"/>
                <a:gd name="T47" fmla="*/ 138 h 386"/>
                <a:gd name="T48" fmla="*/ 22 w 386"/>
                <a:gd name="T49" fmla="*/ 103 h 386"/>
                <a:gd name="T50" fmla="*/ 44 w 386"/>
                <a:gd name="T51" fmla="*/ 71 h 386"/>
                <a:gd name="T52" fmla="*/ 57 w 386"/>
                <a:gd name="T53" fmla="*/ 56 h 386"/>
                <a:gd name="T54" fmla="*/ 87 w 386"/>
                <a:gd name="T55" fmla="*/ 31 h 386"/>
                <a:gd name="T56" fmla="*/ 121 w 386"/>
                <a:gd name="T57" fmla="*/ 14 h 386"/>
                <a:gd name="T58" fmla="*/ 156 w 386"/>
                <a:gd name="T59" fmla="*/ 4 h 386"/>
                <a:gd name="T60" fmla="*/ 193 w 386"/>
                <a:gd name="T61" fmla="*/ 0 h 386"/>
                <a:gd name="T62" fmla="*/ 230 w 386"/>
                <a:gd name="T63" fmla="*/ 4 h 386"/>
                <a:gd name="T64" fmla="*/ 266 w 386"/>
                <a:gd name="T65" fmla="*/ 14 h 386"/>
                <a:gd name="T66" fmla="*/ 299 w 386"/>
                <a:gd name="T67" fmla="*/ 33 h 386"/>
                <a:gd name="T68" fmla="*/ 315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5" y="44"/>
                  </a:moveTo>
                  <a:lnTo>
                    <a:pt x="315" y="44"/>
                  </a:lnTo>
                  <a:lnTo>
                    <a:pt x="330" y="58"/>
                  </a:lnTo>
                  <a:lnTo>
                    <a:pt x="343" y="73"/>
                  </a:lnTo>
                  <a:lnTo>
                    <a:pt x="354" y="88"/>
                  </a:lnTo>
                  <a:lnTo>
                    <a:pt x="364" y="104"/>
                  </a:lnTo>
                  <a:lnTo>
                    <a:pt x="372" y="121"/>
                  </a:lnTo>
                  <a:lnTo>
                    <a:pt x="377" y="138"/>
                  </a:lnTo>
                  <a:lnTo>
                    <a:pt x="382" y="157"/>
                  </a:lnTo>
                  <a:lnTo>
                    <a:pt x="384" y="175"/>
                  </a:lnTo>
                  <a:lnTo>
                    <a:pt x="386" y="194"/>
                  </a:lnTo>
                  <a:lnTo>
                    <a:pt x="384" y="212"/>
                  </a:lnTo>
                  <a:lnTo>
                    <a:pt x="382" y="231"/>
                  </a:lnTo>
                  <a:lnTo>
                    <a:pt x="377" y="249"/>
                  </a:lnTo>
                  <a:lnTo>
                    <a:pt x="372" y="266"/>
                  </a:lnTo>
                  <a:lnTo>
                    <a:pt x="364" y="283"/>
                  </a:lnTo>
                  <a:lnTo>
                    <a:pt x="353" y="301"/>
                  </a:lnTo>
                  <a:lnTo>
                    <a:pt x="342" y="316"/>
                  </a:lnTo>
                  <a:lnTo>
                    <a:pt x="342" y="316"/>
                  </a:lnTo>
                  <a:lnTo>
                    <a:pt x="328" y="331"/>
                  </a:lnTo>
                  <a:lnTo>
                    <a:pt x="314" y="343"/>
                  </a:lnTo>
                  <a:lnTo>
                    <a:pt x="298" y="355"/>
                  </a:lnTo>
                  <a:lnTo>
                    <a:pt x="282" y="364"/>
                  </a:lnTo>
                  <a:lnTo>
                    <a:pt x="265" y="372"/>
                  </a:lnTo>
                  <a:lnTo>
                    <a:pt x="247" y="379"/>
                  </a:lnTo>
                  <a:lnTo>
                    <a:pt x="229" y="382"/>
                  </a:lnTo>
                  <a:lnTo>
                    <a:pt x="211" y="386"/>
                  </a:lnTo>
                  <a:lnTo>
                    <a:pt x="192" y="386"/>
                  </a:lnTo>
                  <a:lnTo>
                    <a:pt x="174" y="386"/>
                  </a:lnTo>
                  <a:lnTo>
                    <a:pt x="155" y="382"/>
                  </a:lnTo>
                  <a:lnTo>
                    <a:pt x="137" y="378"/>
                  </a:lnTo>
                  <a:lnTo>
                    <a:pt x="120" y="372"/>
                  </a:lnTo>
                  <a:lnTo>
                    <a:pt x="102" y="364"/>
                  </a:lnTo>
                  <a:lnTo>
                    <a:pt x="85" y="354"/>
                  </a:lnTo>
                  <a:lnTo>
                    <a:pt x="70" y="342"/>
                  </a:lnTo>
                  <a:lnTo>
                    <a:pt x="70" y="342"/>
                  </a:lnTo>
                  <a:lnTo>
                    <a:pt x="55" y="328"/>
                  </a:lnTo>
                  <a:lnTo>
                    <a:pt x="43" y="315"/>
                  </a:lnTo>
                  <a:lnTo>
                    <a:pt x="31" y="298"/>
                  </a:lnTo>
                  <a:lnTo>
                    <a:pt x="22" y="282"/>
                  </a:lnTo>
                  <a:lnTo>
                    <a:pt x="14" y="265"/>
                  </a:lnTo>
                  <a:lnTo>
                    <a:pt x="8" y="248"/>
                  </a:lnTo>
                  <a:lnTo>
                    <a:pt x="3" y="231"/>
                  </a:lnTo>
                  <a:lnTo>
                    <a:pt x="0" y="212"/>
                  </a:lnTo>
                  <a:lnTo>
                    <a:pt x="0" y="194"/>
                  </a:lnTo>
                  <a:lnTo>
                    <a:pt x="0" y="174"/>
                  </a:lnTo>
                  <a:lnTo>
                    <a:pt x="3" y="156"/>
                  </a:lnTo>
                  <a:lnTo>
                    <a:pt x="8" y="138"/>
                  </a:lnTo>
                  <a:lnTo>
                    <a:pt x="14" y="120"/>
                  </a:lnTo>
                  <a:lnTo>
                    <a:pt x="22" y="103"/>
                  </a:lnTo>
                  <a:lnTo>
                    <a:pt x="32" y="87"/>
                  </a:lnTo>
                  <a:lnTo>
                    <a:pt x="44" y="71"/>
                  </a:lnTo>
                  <a:lnTo>
                    <a:pt x="44" y="71"/>
                  </a:lnTo>
                  <a:lnTo>
                    <a:pt x="57" y="56"/>
                  </a:lnTo>
                  <a:lnTo>
                    <a:pt x="71" y="43"/>
                  </a:lnTo>
                  <a:lnTo>
                    <a:pt x="87" y="31"/>
                  </a:lnTo>
                  <a:lnTo>
                    <a:pt x="104" y="22"/>
                  </a:lnTo>
                  <a:lnTo>
                    <a:pt x="121" y="14"/>
                  </a:lnTo>
                  <a:lnTo>
                    <a:pt x="138" y="8"/>
                  </a:lnTo>
                  <a:lnTo>
                    <a:pt x="156" y="4"/>
                  </a:lnTo>
                  <a:lnTo>
                    <a:pt x="174" y="1"/>
                  </a:lnTo>
                  <a:lnTo>
                    <a:pt x="193" y="0"/>
                  </a:lnTo>
                  <a:lnTo>
                    <a:pt x="212" y="1"/>
                  </a:lnTo>
                  <a:lnTo>
                    <a:pt x="230" y="4"/>
                  </a:lnTo>
                  <a:lnTo>
                    <a:pt x="247" y="8"/>
                  </a:lnTo>
                  <a:lnTo>
                    <a:pt x="266" y="14"/>
                  </a:lnTo>
                  <a:lnTo>
                    <a:pt x="283" y="23"/>
                  </a:lnTo>
                  <a:lnTo>
                    <a:pt x="299" y="33"/>
                  </a:lnTo>
                  <a:lnTo>
                    <a:pt x="315" y="44"/>
                  </a:lnTo>
                  <a:lnTo>
                    <a:pt x="315" y="44"/>
                  </a:lnTo>
                  <a:close/>
                </a:path>
              </a:pathLst>
            </a:custGeom>
            <a:solidFill>
              <a:srgbClr val="9CCC6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99" name="组合 98"/>
          <p:cNvGrpSpPr/>
          <p:nvPr>
            <p:custDataLst>
              <p:tags r:id="rId6"/>
            </p:custDataLst>
          </p:nvPr>
        </p:nvGrpSpPr>
        <p:grpSpPr>
          <a:xfrm>
            <a:off x="2683997" y="2515577"/>
            <a:ext cx="850487" cy="852184"/>
            <a:chOff x="3305176" y="2278063"/>
            <a:chExt cx="795338" cy="796925"/>
          </a:xfrm>
        </p:grpSpPr>
        <p:sp>
          <p:nvSpPr>
            <p:cNvPr id="39" name="Freeform 10"/>
            <p:cNvSpPr/>
            <p:nvPr>
              <p:custDataLst>
                <p:tags r:id="rId7"/>
              </p:custDataLst>
            </p:nvPr>
          </p:nvSpPr>
          <p:spPr bwMode="auto">
            <a:xfrm>
              <a:off x="3395663" y="2368551"/>
              <a:ext cx="612775" cy="612775"/>
            </a:xfrm>
            <a:custGeom>
              <a:avLst/>
              <a:gdLst>
                <a:gd name="T0" fmla="*/ 317 w 386"/>
                <a:gd name="T1" fmla="*/ 44 h 386"/>
                <a:gd name="T2" fmla="*/ 343 w 386"/>
                <a:gd name="T3" fmla="*/ 72 h 386"/>
                <a:gd name="T4" fmla="*/ 365 w 386"/>
                <a:gd name="T5" fmla="*/ 104 h 386"/>
                <a:gd name="T6" fmla="*/ 379 w 386"/>
                <a:gd name="T7" fmla="*/ 138 h 386"/>
                <a:gd name="T8" fmla="*/ 386 w 386"/>
                <a:gd name="T9" fmla="*/ 175 h 386"/>
                <a:gd name="T10" fmla="*/ 386 w 386"/>
                <a:gd name="T11" fmla="*/ 212 h 386"/>
                <a:gd name="T12" fmla="*/ 378 w 386"/>
                <a:gd name="T13" fmla="*/ 249 h 386"/>
                <a:gd name="T14" fmla="*/ 364 w 386"/>
                <a:gd name="T15" fmla="*/ 283 h 386"/>
                <a:gd name="T16" fmla="*/ 342 w 386"/>
                <a:gd name="T17" fmla="*/ 316 h 386"/>
                <a:gd name="T18" fmla="*/ 328 w 386"/>
                <a:gd name="T19" fmla="*/ 331 h 386"/>
                <a:gd name="T20" fmla="*/ 299 w 386"/>
                <a:gd name="T21" fmla="*/ 355 h 386"/>
                <a:gd name="T22" fmla="*/ 266 w 386"/>
                <a:gd name="T23" fmla="*/ 372 h 386"/>
                <a:gd name="T24" fmla="*/ 230 w 386"/>
                <a:gd name="T25" fmla="*/ 382 h 386"/>
                <a:gd name="T26" fmla="*/ 193 w 386"/>
                <a:gd name="T27" fmla="*/ 386 h 386"/>
                <a:gd name="T28" fmla="*/ 157 w 386"/>
                <a:gd name="T29" fmla="*/ 382 h 386"/>
                <a:gd name="T30" fmla="*/ 120 w 386"/>
                <a:gd name="T31" fmla="*/ 372 h 386"/>
                <a:gd name="T32" fmla="*/ 86 w 386"/>
                <a:gd name="T33" fmla="*/ 354 h 386"/>
                <a:gd name="T34" fmla="*/ 70 w 386"/>
                <a:gd name="T35" fmla="*/ 342 h 386"/>
                <a:gd name="T36" fmla="*/ 43 w 386"/>
                <a:gd name="T37" fmla="*/ 314 h 386"/>
                <a:gd name="T38" fmla="*/ 22 w 386"/>
                <a:gd name="T39" fmla="*/ 282 h 386"/>
                <a:gd name="T40" fmla="*/ 8 w 386"/>
                <a:gd name="T41" fmla="*/ 248 h 386"/>
                <a:gd name="T42" fmla="*/ 1 w 386"/>
                <a:gd name="T43" fmla="*/ 211 h 386"/>
                <a:gd name="T44" fmla="*/ 1 w 386"/>
                <a:gd name="T45" fmla="*/ 174 h 386"/>
                <a:gd name="T46" fmla="*/ 8 w 386"/>
                <a:gd name="T47" fmla="*/ 137 h 386"/>
                <a:gd name="T48" fmla="*/ 23 w 386"/>
                <a:gd name="T49" fmla="*/ 103 h 386"/>
                <a:gd name="T50" fmla="*/ 45 w 386"/>
                <a:gd name="T51" fmla="*/ 70 h 386"/>
                <a:gd name="T52" fmla="*/ 58 w 386"/>
                <a:gd name="T53" fmla="*/ 55 h 386"/>
                <a:gd name="T54" fmla="*/ 88 w 386"/>
                <a:gd name="T55" fmla="*/ 31 h 386"/>
                <a:gd name="T56" fmla="*/ 121 w 386"/>
                <a:gd name="T57" fmla="*/ 14 h 386"/>
                <a:gd name="T58" fmla="*/ 157 w 386"/>
                <a:gd name="T59" fmla="*/ 4 h 386"/>
                <a:gd name="T60" fmla="*/ 193 w 386"/>
                <a:gd name="T61" fmla="*/ 0 h 386"/>
                <a:gd name="T62" fmla="*/ 230 w 386"/>
                <a:gd name="T63" fmla="*/ 4 h 386"/>
                <a:gd name="T64" fmla="*/ 266 w 386"/>
                <a:gd name="T65" fmla="*/ 14 h 386"/>
                <a:gd name="T66" fmla="*/ 300 w 386"/>
                <a:gd name="T67" fmla="*/ 32 h 386"/>
                <a:gd name="T68" fmla="*/ 317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7" y="44"/>
                  </a:moveTo>
                  <a:lnTo>
                    <a:pt x="317" y="44"/>
                  </a:lnTo>
                  <a:lnTo>
                    <a:pt x="330" y="58"/>
                  </a:lnTo>
                  <a:lnTo>
                    <a:pt x="343" y="72"/>
                  </a:lnTo>
                  <a:lnTo>
                    <a:pt x="355" y="88"/>
                  </a:lnTo>
                  <a:lnTo>
                    <a:pt x="365" y="104"/>
                  </a:lnTo>
                  <a:lnTo>
                    <a:pt x="372" y="121"/>
                  </a:lnTo>
                  <a:lnTo>
                    <a:pt x="379" y="138"/>
                  </a:lnTo>
                  <a:lnTo>
                    <a:pt x="382" y="157"/>
                  </a:lnTo>
                  <a:lnTo>
                    <a:pt x="386" y="175"/>
                  </a:lnTo>
                  <a:lnTo>
                    <a:pt x="386" y="194"/>
                  </a:lnTo>
                  <a:lnTo>
                    <a:pt x="386" y="212"/>
                  </a:lnTo>
                  <a:lnTo>
                    <a:pt x="382" y="230"/>
                  </a:lnTo>
                  <a:lnTo>
                    <a:pt x="378" y="249"/>
                  </a:lnTo>
                  <a:lnTo>
                    <a:pt x="372" y="266"/>
                  </a:lnTo>
                  <a:lnTo>
                    <a:pt x="364" y="283"/>
                  </a:lnTo>
                  <a:lnTo>
                    <a:pt x="353" y="301"/>
                  </a:lnTo>
                  <a:lnTo>
                    <a:pt x="342" y="316"/>
                  </a:lnTo>
                  <a:lnTo>
                    <a:pt x="342" y="316"/>
                  </a:lnTo>
                  <a:lnTo>
                    <a:pt x="328" y="331"/>
                  </a:lnTo>
                  <a:lnTo>
                    <a:pt x="314" y="343"/>
                  </a:lnTo>
                  <a:lnTo>
                    <a:pt x="299" y="355"/>
                  </a:lnTo>
                  <a:lnTo>
                    <a:pt x="282" y="364"/>
                  </a:lnTo>
                  <a:lnTo>
                    <a:pt x="266" y="372"/>
                  </a:lnTo>
                  <a:lnTo>
                    <a:pt x="248" y="378"/>
                  </a:lnTo>
                  <a:lnTo>
                    <a:pt x="230" y="382"/>
                  </a:lnTo>
                  <a:lnTo>
                    <a:pt x="212" y="385"/>
                  </a:lnTo>
                  <a:lnTo>
                    <a:pt x="193" y="386"/>
                  </a:lnTo>
                  <a:lnTo>
                    <a:pt x="175" y="385"/>
                  </a:lnTo>
                  <a:lnTo>
                    <a:pt x="157" y="382"/>
                  </a:lnTo>
                  <a:lnTo>
                    <a:pt x="138" y="378"/>
                  </a:lnTo>
                  <a:lnTo>
                    <a:pt x="120" y="372"/>
                  </a:lnTo>
                  <a:lnTo>
                    <a:pt x="102" y="364"/>
                  </a:lnTo>
                  <a:lnTo>
                    <a:pt x="86" y="354"/>
                  </a:lnTo>
                  <a:lnTo>
                    <a:pt x="70" y="342"/>
                  </a:lnTo>
                  <a:lnTo>
                    <a:pt x="70" y="342"/>
                  </a:lnTo>
                  <a:lnTo>
                    <a:pt x="55" y="328"/>
                  </a:lnTo>
                  <a:lnTo>
                    <a:pt x="43" y="314"/>
                  </a:lnTo>
                  <a:lnTo>
                    <a:pt x="31" y="298"/>
                  </a:lnTo>
                  <a:lnTo>
                    <a:pt x="22" y="282"/>
                  </a:lnTo>
                  <a:lnTo>
                    <a:pt x="14" y="265"/>
                  </a:lnTo>
                  <a:lnTo>
                    <a:pt x="8" y="248"/>
                  </a:lnTo>
                  <a:lnTo>
                    <a:pt x="4" y="229"/>
                  </a:lnTo>
                  <a:lnTo>
                    <a:pt x="1" y="211"/>
                  </a:lnTo>
                  <a:lnTo>
                    <a:pt x="0" y="192"/>
                  </a:lnTo>
                  <a:lnTo>
                    <a:pt x="1" y="174"/>
                  </a:lnTo>
                  <a:lnTo>
                    <a:pt x="4" y="156"/>
                  </a:lnTo>
                  <a:lnTo>
                    <a:pt x="8" y="137"/>
                  </a:lnTo>
                  <a:lnTo>
                    <a:pt x="15" y="120"/>
                  </a:lnTo>
                  <a:lnTo>
                    <a:pt x="23" y="103"/>
                  </a:lnTo>
                  <a:lnTo>
                    <a:pt x="32" y="87"/>
                  </a:lnTo>
                  <a:lnTo>
                    <a:pt x="45" y="70"/>
                  </a:lnTo>
                  <a:lnTo>
                    <a:pt x="45" y="70"/>
                  </a:lnTo>
                  <a:lnTo>
                    <a:pt x="58" y="55"/>
                  </a:lnTo>
                  <a:lnTo>
                    <a:pt x="73" y="43"/>
                  </a:lnTo>
                  <a:lnTo>
                    <a:pt x="88" y="31"/>
                  </a:lnTo>
                  <a:lnTo>
                    <a:pt x="104" y="22"/>
                  </a:lnTo>
                  <a:lnTo>
                    <a:pt x="121" y="14"/>
                  </a:lnTo>
                  <a:lnTo>
                    <a:pt x="138" y="8"/>
                  </a:lnTo>
                  <a:lnTo>
                    <a:pt x="157" y="4"/>
                  </a:lnTo>
                  <a:lnTo>
                    <a:pt x="175" y="1"/>
                  </a:lnTo>
                  <a:lnTo>
                    <a:pt x="193" y="0"/>
                  </a:lnTo>
                  <a:lnTo>
                    <a:pt x="212" y="1"/>
                  </a:lnTo>
                  <a:lnTo>
                    <a:pt x="230" y="4"/>
                  </a:lnTo>
                  <a:lnTo>
                    <a:pt x="249" y="8"/>
                  </a:lnTo>
                  <a:lnTo>
                    <a:pt x="266" y="14"/>
                  </a:lnTo>
                  <a:lnTo>
                    <a:pt x="283" y="22"/>
                  </a:lnTo>
                  <a:lnTo>
                    <a:pt x="300" y="32"/>
                  </a:lnTo>
                  <a:lnTo>
                    <a:pt x="317" y="44"/>
                  </a:lnTo>
                  <a:lnTo>
                    <a:pt x="317" y="44"/>
                  </a:lnTo>
                  <a:close/>
                </a:path>
              </a:pathLst>
            </a:custGeom>
            <a:solidFill>
              <a:srgbClr val="D4E15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5" name="Freeform 11"/>
            <p:cNvSpPr>
              <a:spLocks noEditPoints="1"/>
            </p:cNvSpPr>
            <p:nvPr>
              <p:custDataLst>
                <p:tags r:id="rId8"/>
              </p:custDataLst>
            </p:nvPr>
          </p:nvSpPr>
          <p:spPr bwMode="auto">
            <a:xfrm>
              <a:off x="3305176" y="2278063"/>
              <a:ext cx="795338" cy="796925"/>
            </a:xfrm>
            <a:custGeom>
              <a:avLst/>
              <a:gdLst>
                <a:gd name="T0" fmla="*/ 390 w 501"/>
                <a:gd name="T1" fmla="*/ 41 h 502"/>
                <a:gd name="T2" fmla="*/ 322 w 501"/>
                <a:gd name="T3" fmla="*/ 10 h 502"/>
                <a:gd name="T4" fmla="*/ 250 w 501"/>
                <a:gd name="T5" fmla="*/ 0 h 502"/>
                <a:gd name="T6" fmla="*/ 179 w 501"/>
                <a:gd name="T7" fmla="*/ 9 h 502"/>
                <a:gd name="T8" fmla="*/ 113 w 501"/>
                <a:gd name="T9" fmla="*/ 40 h 502"/>
                <a:gd name="T10" fmla="*/ 57 w 501"/>
                <a:gd name="T11" fmla="*/ 91 h 502"/>
                <a:gd name="T12" fmla="*/ 28 w 501"/>
                <a:gd name="T13" fmla="*/ 132 h 502"/>
                <a:gd name="T14" fmla="*/ 4 w 501"/>
                <a:gd name="T15" fmla="*/ 202 h 502"/>
                <a:gd name="T16" fmla="*/ 1 w 501"/>
                <a:gd name="T17" fmla="*/ 274 h 502"/>
                <a:gd name="T18" fmla="*/ 18 w 501"/>
                <a:gd name="T19" fmla="*/ 344 h 502"/>
                <a:gd name="T20" fmla="*/ 55 w 501"/>
                <a:gd name="T21" fmla="*/ 407 h 502"/>
                <a:gd name="T22" fmla="*/ 90 w 501"/>
                <a:gd name="T23" fmla="*/ 444 h 502"/>
                <a:gd name="T24" fmla="*/ 155 w 501"/>
                <a:gd name="T25" fmla="*/ 482 h 502"/>
                <a:gd name="T26" fmla="*/ 226 w 501"/>
                <a:gd name="T27" fmla="*/ 500 h 502"/>
                <a:gd name="T28" fmla="*/ 298 w 501"/>
                <a:gd name="T29" fmla="*/ 497 h 502"/>
                <a:gd name="T30" fmla="*/ 367 w 501"/>
                <a:gd name="T31" fmla="*/ 473 h 502"/>
                <a:gd name="T32" fmla="*/ 427 w 501"/>
                <a:gd name="T33" fmla="*/ 429 h 502"/>
                <a:gd name="T34" fmla="*/ 459 w 501"/>
                <a:gd name="T35" fmla="*/ 389 h 502"/>
                <a:gd name="T36" fmla="*/ 491 w 501"/>
                <a:gd name="T37" fmla="*/ 322 h 502"/>
                <a:gd name="T38" fmla="*/ 501 w 501"/>
                <a:gd name="T39" fmla="*/ 251 h 502"/>
                <a:gd name="T40" fmla="*/ 491 w 501"/>
                <a:gd name="T41" fmla="*/ 179 h 502"/>
                <a:gd name="T42" fmla="*/ 460 w 501"/>
                <a:gd name="T43" fmla="*/ 112 h 502"/>
                <a:gd name="T44" fmla="*/ 410 w 501"/>
                <a:gd name="T45" fmla="*/ 56 h 502"/>
                <a:gd name="T46" fmla="*/ 399 w 501"/>
                <a:gd name="T47" fmla="*/ 373 h 502"/>
                <a:gd name="T48" fmla="*/ 356 w 501"/>
                <a:gd name="T49" fmla="*/ 412 h 502"/>
                <a:gd name="T50" fmla="*/ 305 w 501"/>
                <a:gd name="T51" fmla="*/ 435 h 502"/>
                <a:gd name="T52" fmla="*/ 250 w 501"/>
                <a:gd name="T53" fmla="*/ 443 h 502"/>
                <a:gd name="T54" fmla="*/ 195 w 501"/>
                <a:gd name="T55" fmla="*/ 435 h 502"/>
                <a:gd name="T56" fmla="*/ 143 w 501"/>
                <a:gd name="T57" fmla="*/ 411 h 502"/>
                <a:gd name="T58" fmla="*/ 112 w 501"/>
                <a:gd name="T59" fmla="*/ 385 h 502"/>
                <a:gd name="T60" fmla="*/ 79 w 501"/>
                <a:gd name="T61" fmla="*/ 339 h 502"/>
                <a:gd name="T62" fmla="*/ 61 w 501"/>
                <a:gd name="T63" fmla="*/ 286 h 502"/>
                <a:gd name="T64" fmla="*/ 58 w 501"/>
                <a:gd name="T65" fmla="*/ 231 h 502"/>
                <a:gd name="T66" fmla="*/ 72 w 501"/>
                <a:gd name="T67" fmla="*/ 177 h 502"/>
                <a:gd name="T68" fmla="*/ 102 w 501"/>
                <a:gd name="T69" fmla="*/ 127 h 502"/>
                <a:gd name="T70" fmla="*/ 130 w 501"/>
                <a:gd name="T71" fmla="*/ 100 h 502"/>
                <a:gd name="T72" fmla="*/ 178 w 501"/>
                <a:gd name="T73" fmla="*/ 71 h 502"/>
                <a:gd name="T74" fmla="*/ 232 w 501"/>
                <a:gd name="T75" fmla="*/ 58 h 502"/>
                <a:gd name="T76" fmla="*/ 287 w 501"/>
                <a:gd name="T77" fmla="*/ 61 h 502"/>
                <a:gd name="T78" fmla="*/ 340 w 501"/>
                <a:gd name="T79" fmla="*/ 79 h 502"/>
                <a:gd name="T80" fmla="*/ 374 w 501"/>
                <a:gd name="T81" fmla="*/ 101 h 502"/>
                <a:gd name="T82" fmla="*/ 412 w 501"/>
                <a:gd name="T83" fmla="*/ 145 h 502"/>
                <a:gd name="T84" fmla="*/ 436 w 501"/>
                <a:gd name="T85" fmla="*/ 195 h 502"/>
                <a:gd name="T86" fmla="*/ 443 w 501"/>
                <a:gd name="T87" fmla="*/ 251 h 502"/>
                <a:gd name="T88" fmla="*/ 435 w 501"/>
                <a:gd name="T89" fmla="*/ 306 h 502"/>
                <a:gd name="T90" fmla="*/ 410 w 501"/>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1" h="502">
                  <a:moveTo>
                    <a:pt x="410" y="56"/>
                  </a:moveTo>
                  <a:lnTo>
                    <a:pt x="410" y="56"/>
                  </a:lnTo>
                  <a:lnTo>
                    <a:pt x="390" y="41"/>
                  </a:lnTo>
                  <a:lnTo>
                    <a:pt x="368" y="28"/>
                  </a:lnTo>
                  <a:lnTo>
                    <a:pt x="345" y="18"/>
                  </a:lnTo>
                  <a:lnTo>
                    <a:pt x="322" y="10"/>
                  </a:lnTo>
                  <a:lnTo>
                    <a:pt x="299" y="4"/>
                  </a:lnTo>
                  <a:lnTo>
                    <a:pt x="275" y="1"/>
                  </a:lnTo>
                  <a:lnTo>
                    <a:pt x="250" y="0"/>
                  </a:lnTo>
                  <a:lnTo>
                    <a:pt x="226" y="1"/>
                  </a:lnTo>
                  <a:lnTo>
                    <a:pt x="202" y="3"/>
                  </a:lnTo>
                  <a:lnTo>
                    <a:pt x="179" y="9"/>
                  </a:lnTo>
                  <a:lnTo>
                    <a:pt x="156" y="17"/>
                  </a:lnTo>
                  <a:lnTo>
                    <a:pt x="134" y="27"/>
                  </a:lnTo>
                  <a:lnTo>
                    <a:pt x="113" y="40"/>
                  </a:lnTo>
                  <a:lnTo>
                    <a:pt x="93" y="55"/>
                  </a:lnTo>
                  <a:lnTo>
                    <a:pt x="74" y="71"/>
                  </a:lnTo>
                  <a:lnTo>
                    <a:pt x="57" y="91"/>
                  </a:lnTo>
                  <a:lnTo>
                    <a:pt x="57" y="91"/>
                  </a:lnTo>
                  <a:lnTo>
                    <a:pt x="41" y="111"/>
                  </a:lnTo>
                  <a:lnTo>
                    <a:pt x="28" y="132"/>
                  </a:lnTo>
                  <a:lnTo>
                    <a:pt x="18" y="155"/>
                  </a:lnTo>
                  <a:lnTo>
                    <a:pt x="10" y="178"/>
                  </a:lnTo>
                  <a:lnTo>
                    <a:pt x="4" y="202"/>
                  </a:lnTo>
                  <a:lnTo>
                    <a:pt x="1" y="225"/>
                  </a:lnTo>
                  <a:lnTo>
                    <a:pt x="0" y="249"/>
                  </a:lnTo>
                  <a:lnTo>
                    <a:pt x="1" y="274"/>
                  </a:lnTo>
                  <a:lnTo>
                    <a:pt x="4" y="298"/>
                  </a:lnTo>
                  <a:lnTo>
                    <a:pt x="10" y="321"/>
                  </a:lnTo>
                  <a:lnTo>
                    <a:pt x="18" y="344"/>
                  </a:lnTo>
                  <a:lnTo>
                    <a:pt x="27" y="366"/>
                  </a:lnTo>
                  <a:lnTo>
                    <a:pt x="40" y="388"/>
                  </a:lnTo>
                  <a:lnTo>
                    <a:pt x="55" y="407"/>
                  </a:lnTo>
                  <a:lnTo>
                    <a:pt x="71" y="427"/>
                  </a:lnTo>
                  <a:lnTo>
                    <a:pt x="90" y="444"/>
                  </a:lnTo>
                  <a:lnTo>
                    <a:pt x="90" y="444"/>
                  </a:lnTo>
                  <a:lnTo>
                    <a:pt x="111" y="459"/>
                  </a:lnTo>
                  <a:lnTo>
                    <a:pt x="133" y="472"/>
                  </a:lnTo>
                  <a:lnTo>
                    <a:pt x="155" y="482"/>
                  </a:lnTo>
                  <a:lnTo>
                    <a:pt x="178" y="490"/>
                  </a:lnTo>
                  <a:lnTo>
                    <a:pt x="202" y="496"/>
                  </a:lnTo>
                  <a:lnTo>
                    <a:pt x="226" y="500"/>
                  </a:lnTo>
                  <a:lnTo>
                    <a:pt x="250" y="502"/>
                  </a:lnTo>
                  <a:lnTo>
                    <a:pt x="273" y="500"/>
                  </a:lnTo>
                  <a:lnTo>
                    <a:pt x="298" y="497"/>
                  </a:lnTo>
                  <a:lnTo>
                    <a:pt x="322" y="491"/>
                  </a:lnTo>
                  <a:lnTo>
                    <a:pt x="344" y="483"/>
                  </a:lnTo>
                  <a:lnTo>
                    <a:pt x="367" y="473"/>
                  </a:lnTo>
                  <a:lnTo>
                    <a:pt x="387" y="460"/>
                  </a:lnTo>
                  <a:lnTo>
                    <a:pt x="407" y="445"/>
                  </a:lnTo>
                  <a:lnTo>
                    <a:pt x="427" y="429"/>
                  </a:lnTo>
                  <a:lnTo>
                    <a:pt x="444" y="409"/>
                  </a:lnTo>
                  <a:lnTo>
                    <a:pt x="444" y="409"/>
                  </a:lnTo>
                  <a:lnTo>
                    <a:pt x="459" y="389"/>
                  </a:lnTo>
                  <a:lnTo>
                    <a:pt x="471" y="368"/>
                  </a:lnTo>
                  <a:lnTo>
                    <a:pt x="483" y="345"/>
                  </a:lnTo>
                  <a:lnTo>
                    <a:pt x="491" y="322"/>
                  </a:lnTo>
                  <a:lnTo>
                    <a:pt x="497" y="299"/>
                  </a:lnTo>
                  <a:lnTo>
                    <a:pt x="500" y="275"/>
                  </a:lnTo>
                  <a:lnTo>
                    <a:pt x="501" y="251"/>
                  </a:lnTo>
                  <a:lnTo>
                    <a:pt x="500" y="226"/>
                  </a:lnTo>
                  <a:lnTo>
                    <a:pt x="497" y="202"/>
                  </a:lnTo>
                  <a:lnTo>
                    <a:pt x="491" y="179"/>
                  </a:lnTo>
                  <a:lnTo>
                    <a:pt x="483" y="156"/>
                  </a:lnTo>
                  <a:lnTo>
                    <a:pt x="473" y="134"/>
                  </a:lnTo>
                  <a:lnTo>
                    <a:pt x="460" y="112"/>
                  </a:lnTo>
                  <a:lnTo>
                    <a:pt x="446" y="93"/>
                  </a:lnTo>
                  <a:lnTo>
                    <a:pt x="429" y="74"/>
                  </a:lnTo>
                  <a:lnTo>
                    <a:pt x="410" y="56"/>
                  </a:lnTo>
                  <a:lnTo>
                    <a:pt x="410" y="56"/>
                  </a:lnTo>
                  <a:close/>
                  <a:moveTo>
                    <a:pt x="399" y="373"/>
                  </a:moveTo>
                  <a:lnTo>
                    <a:pt x="399" y="373"/>
                  </a:lnTo>
                  <a:lnTo>
                    <a:pt x="385" y="388"/>
                  </a:lnTo>
                  <a:lnTo>
                    <a:pt x="371" y="400"/>
                  </a:lnTo>
                  <a:lnTo>
                    <a:pt x="356" y="412"/>
                  </a:lnTo>
                  <a:lnTo>
                    <a:pt x="339" y="421"/>
                  </a:lnTo>
                  <a:lnTo>
                    <a:pt x="323" y="429"/>
                  </a:lnTo>
                  <a:lnTo>
                    <a:pt x="305" y="435"/>
                  </a:lnTo>
                  <a:lnTo>
                    <a:pt x="287" y="439"/>
                  </a:lnTo>
                  <a:lnTo>
                    <a:pt x="269" y="442"/>
                  </a:lnTo>
                  <a:lnTo>
                    <a:pt x="250" y="443"/>
                  </a:lnTo>
                  <a:lnTo>
                    <a:pt x="232" y="442"/>
                  </a:lnTo>
                  <a:lnTo>
                    <a:pt x="214" y="439"/>
                  </a:lnTo>
                  <a:lnTo>
                    <a:pt x="195" y="435"/>
                  </a:lnTo>
                  <a:lnTo>
                    <a:pt x="177" y="429"/>
                  </a:lnTo>
                  <a:lnTo>
                    <a:pt x="159" y="421"/>
                  </a:lnTo>
                  <a:lnTo>
                    <a:pt x="143" y="411"/>
                  </a:lnTo>
                  <a:lnTo>
                    <a:pt x="127" y="399"/>
                  </a:lnTo>
                  <a:lnTo>
                    <a:pt x="127" y="399"/>
                  </a:lnTo>
                  <a:lnTo>
                    <a:pt x="112" y="385"/>
                  </a:lnTo>
                  <a:lnTo>
                    <a:pt x="100" y="371"/>
                  </a:lnTo>
                  <a:lnTo>
                    <a:pt x="88" y="355"/>
                  </a:lnTo>
                  <a:lnTo>
                    <a:pt x="79" y="339"/>
                  </a:lnTo>
                  <a:lnTo>
                    <a:pt x="71" y="322"/>
                  </a:lnTo>
                  <a:lnTo>
                    <a:pt x="65" y="305"/>
                  </a:lnTo>
                  <a:lnTo>
                    <a:pt x="61" y="286"/>
                  </a:lnTo>
                  <a:lnTo>
                    <a:pt x="58" y="268"/>
                  </a:lnTo>
                  <a:lnTo>
                    <a:pt x="57" y="249"/>
                  </a:lnTo>
                  <a:lnTo>
                    <a:pt x="58" y="231"/>
                  </a:lnTo>
                  <a:lnTo>
                    <a:pt x="61" y="213"/>
                  </a:lnTo>
                  <a:lnTo>
                    <a:pt x="65" y="194"/>
                  </a:lnTo>
                  <a:lnTo>
                    <a:pt x="72" y="177"/>
                  </a:lnTo>
                  <a:lnTo>
                    <a:pt x="80" y="160"/>
                  </a:lnTo>
                  <a:lnTo>
                    <a:pt x="89" y="144"/>
                  </a:lnTo>
                  <a:lnTo>
                    <a:pt x="102" y="127"/>
                  </a:lnTo>
                  <a:lnTo>
                    <a:pt x="102" y="127"/>
                  </a:lnTo>
                  <a:lnTo>
                    <a:pt x="115" y="112"/>
                  </a:lnTo>
                  <a:lnTo>
                    <a:pt x="130" y="100"/>
                  </a:lnTo>
                  <a:lnTo>
                    <a:pt x="145" y="88"/>
                  </a:lnTo>
                  <a:lnTo>
                    <a:pt x="161" y="79"/>
                  </a:lnTo>
                  <a:lnTo>
                    <a:pt x="178" y="71"/>
                  </a:lnTo>
                  <a:lnTo>
                    <a:pt x="195" y="65"/>
                  </a:lnTo>
                  <a:lnTo>
                    <a:pt x="214" y="61"/>
                  </a:lnTo>
                  <a:lnTo>
                    <a:pt x="232" y="58"/>
                  </a:lnTo>
                  <a:lnTo>
                    <a:pt x="250" y="57"/>
                  </a:lnTo>
                  <a:lnTo>
                    <a:pt x="269" y="58"/>
                  </a:lnTo>
                  <a:lnTo>
                    <a:pt x="287" y="61"/>
                  </a:lnTo>
                  <a:lnTo>
                    <a:pt x="306" y="65"/>
                  </a:lnTo>
                  <a:lnTo>
                    <a:pt x="323" y="71"/>
                  </a:lnTo>
                  <a:lnTo>
                    <a:pt x="340" y="79"/>
                  </a:lnTo>
                  <a:lnTo>
                    <a:pt x="357" y="89"/>
                  </a:lnTo>
                  <a:lnTo>
                    <a:pt x="374" y="101"/>
                  </a:lnTo>
                  <a:lnTo>
                    <a:pt x="374" y="101"/>
                  </a:lnTo>
                  <a:lnTo>
                    <a:pt x="387" y="115"/>
                  </a:lnTo>
                  <a:lnTo>
                    <a:pt x="400" y="129"/>
                  </a:lnTo>
                  <a:lnTo>
                    <a:pt x="412" y="145"/>
                  </a:lnTo>
                  <a:lnTo>
                    <a:pt x="422" y="161"/>
                  </a:lnTo>
                  <a:lnTo>
                    <a:pt x="429" y="178"/>
                  </a:lnTo>
                  <a:lnTo>
                    <a:pt x="436" y="195"/>
                  </a:lnTo>
                  <a:lnTo>
                    <a:pt x="439" y="214"/>
                  </a:lnTo>
                  <a:lnTo>
                    <a:pt x="443" y="232"/>
                  </a:lnTo>
                  <a:lnTo>
                    <a:pt x="443" y="251"/>
                  </a:lnTo>
                  <a:lnTo>
                    <a:pt x="443" y="269"/>
                  </a:lnTo>
                  <a:lnTo>
                    <a:pt x="439" y="287"/>
                  </a:lnTo>
                  <a:lnTo>
                    <a:pt x="435" y="306"/>
                  </a:lnTo>
                  <a:lnTo>
                    <a:pt x="429" y="323"/>
                  </a:lnTo>
                  <a:lnTo>
                    <a:pt x="421" y="340"/>
                  </a:lnTo>
                  <a:lnTo>
                    <a:pt x="410" y="358"/>
                  </a:lnTo>
                  <a:lnTo>
                    <a:pt x="399" y="373"/>
                  </a:lnTo>
                  <a:lnTo>
                    <a:pt x="399" y="373"/>
                  </a:lnTo>
                  <a:close/>
                </a:path>
              </a:pathLst>
            </a:custGeom>
            <a:solidFill>
              <a:srgbClr val="AFB42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46" name="Freeform 12"/>
          <p:cNvSpPr>
            <a:spLocks noEditPoints="1"/>
          </p:cNvSpPr>
          <p:nvPr>
            <p:custDataLst>
              <p:tags r:id="rId9"/>
            </p:custDataLst>
          </p:nvPr>
        </p:nvSpPr>
        <p:spPr bwMode="auto">
          <a:xfrm>
            <a:off x="3138948" y="3632582"/>
            <a:ext cx="852184" cy="852184"/>
          </a:xfrm>
          <a:custGeom>
            <a:avLst/>
            <a:gdLst>
              <a:gd name="T0" fmla="*/ 390 w 502"/>
              <a:gd name="T1" fmla="*/ 43 h 502"/>
              <a:gd name="T2" fmla="*/ 323 w 502"/>
              <a:gd name="T3" fmla="*/ 10 h 502"/>
              <a:gd name="T4" fmla="*/ 251 w 502"/>
              <a:gd name="T5" fmla="*/ 0 h 502"/>
              <a:gd name="T6" fmla="*/ 179 w 502"/>
              <a:gd name="T7" fmla="*/ 10 h 502"/>
              <a:gd name="T8" fmla="*/ 114 w 502"/>
              <a:gd name="T9" fmla="*/ 40 h 502"/>
              <a:gd name="T10" fmla="*/ 57 w 502"/>
              <a:gd name="T11" fmla="*/ 91 h 502"/>
              <a:gd name="T12" fmla="*/ 28 w 502"/>
              <a:gd name="T13" fmla="*/ 134 h 502"/>
              <a:gd name="T14" fmla="*/ 4 w 502"/>
              <a:gd name="T15" fmla="*/ 203 h 502"/>
              <a:gd name="T16" fmla="*/ 1 w 502"/>
              <a:gd name="T17" fmla="*/ 275 h 502"/>
              <a:gd name="T18" fmla="*/ 18 w 502"/>
              <a:gd name="T19" fmla="*/ 345 h 502"/>
              <a:gd name="T20" fmla="*/ 55 w 502"/>
              <a:gd name="T21" fmla="*/ 409 h 502"/>
              <a:gd name="T22" fmla="*/ 91 w 502"/>
              <a:gd name="T23" fmla="*/ 444 h 502"/>
              <a:gd name="T24" fmla="*/ 155 w 502"/>
              <a:gd name="T25" fmla="*/ 484 h 502"/>
              <a:gd name="T26" fmla="*/ 226 w 502"/>
              <a:gd name="T27" fmla="*/ 501 h 502"/>
              <a:gd name="T28" fmla="*/ 298 w 502"/>
              <a:gd name="T29" fmla="*/ 497 h 502"/>
              <a:gd name="T30" fmla="*/ 367 w 502"/>
              <a:gd name="T31" fmla="*/ 473 h 502"/>
              <a:gd name="T32" fmla="*/ 427 w 502"/>
              <a:gd name="T33" fmla="*/ 429 h 502"/>
              <a:gd name="T34" fmla="*/ 460 w 502"/>
              <a:gd name="T35" fmla="*/ 390 h 502"/>
              <a:gd name="T36" fmla="*/ 491 w 502"/>
              <a:gd name="T37" fmla="*/ 324 h 502"/>
              <a:gd name="T38" fmla="*/ 502 w 502"/>
              <a:gd name="T39" fmla="*/ 251 h 502"/>
              <a:gd name="T40" fmla="*/ 491 w 502"/>
              <a:gd name="T41" fmla="*/ 180 h 502"/>
              <a:gd name="T42" fmla="*/ 461 w 502"/>
              <a:gd name="T43" fmla="*/ 114 h 502"/>
              <a:gd name="T44" fmla="*/ 411 w 502"/>
              <a:gd name="T45" fmla="*/ 58 h 502"/>
              <a:gd name="T46" fmla="*/ 399 w 502"/>
              <a:gd name="T47" fmla="*/ 374 h 502"/>
              <a:gd name="T48" fmla="*/ 356 w 502"/>
              <a:gd name="T49" fmla="*/ 412 h 502"/>
              <a:gd name="T50" fmla="*/ 306 w 502"/>
              <a:gd name="T51" fmla="*/ 436 h 502"/>
              <a:gd name="T52" fmla="*/ 251 w 502"/>
              <a:gd name="T53" fmla="*/ 444 h 502"/>
              <a:gd name="T54" fmla="*/ 195 w 502"/>
              <a:gd name="T55" fmla="*/ 436 h 502"/>
              <a:gd name="T56" fmla="*/ 144 w 502"/>
              <a:gd name="T57" fmla="*/ 412 h 502"/>
              <a:gd name="T58" fmla="*/ 114 w 502"/>
              <a:gd name="T59" fmla="*/ 387 h 502"/>
              <a:gd name="T60" fmla="*/ 79 w 502"/>
              <a:gd name="T61" fmla="*/ 341 h 502"/>
              <a:gd name="T62" fmla="*/ 61 w 502"/>
              <a:gd name="T63" fmla="*/ 288 h 502"/>
              <a:gd name="T64" fmla="*/ 58 w 502"/>
              <a:gd name="T65" fmla="*/ 233 h 502"/>
              <a:gd name="T66" fmla="*/ 72 w 502"/>
              <a:gd name="T67" fmla="*/ 177 h 502"/>
              <a:gd name="T68" fmla="*/ 102 w 502"/>
              <a:gd name="T69" fmla="*/ 128 h 502"/>
              <a:gd name="T70" fmla="*/ 130 w 502"/>
              <a:gd name="T71" fmla="*/ 100 h 502"/>
              <a:gd name="T72" fmla="*/ 178 w 502"/>
              <a:gd name="T73" fmla="*/ 71 h 502"/>
              <a:gd name="T74" fmla="*/ 232 w 502"/>
              <a:gd name="T75" fmla="*/ 59 h 502"/>
              <a:gd name="T76" fmla="*/ 287 w 502"/>
              <a:gd name="T77" fmla="*/ 61 h 502"/>
              <a:gd name="T78" fmla="*/ 342 w 502"/>
              <a:gd name="T79" fmla="*/ 81 h 502"/>
              <a:gd name="T80" fmla="*/ 374 w 502"/>
              <a:gd name="T81" fmla="*/ 103 h 502"/>
              <a:gd name="T82" fmla="*/ 413 w 502"/>
              <a:gd name="T83" fmla="*/ 145 h 502"/>
              <a:gd name="T84" fmla="*/ 436 w 502"/>
              <a:gd name="T85" fmla="*/ 197 h 502"/>
              <a:gd name="T86" fmla="*/ 444 w 502"/>
              <a:gd name="T87" fmla="*/ 251 h 502"/>
              <a:gd name="T88" fmla="*/ 436 w 502"/>
              <a:gd name="T89" fmla="*/ 306 h 502"/>
              <a:gd name="T90" fmla="*/ 412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8"/>
                </a:moveTo>
                <a:lnTo>
                  <a:pt x="411" y="58"/>
                </a:lnTo>
                <a:lnTo>
                  <a:pt x="390" y="43"/>
                </a:lnTo>
                <a:lnTo>
                  <a:pt x="368" y="29"/>
                </a:lnTo>
                <a:lnTo>
                  <a:pt x="346" y="18"/>
                </a:lnTo>
                <a:lnTo>
                  <a:pt x="323" y="10"/>
                </a:lnTo>
                <a:lnTo>
                  <a:pt x="299" y="5"/>
                </a:lnTo>
                <a:lnTo>
                  <a:pt x="275" y="1"/>
                </a:lnTo>
                <a:lnTo>
                  <a:pt x="251" y="0"/>
                </a:lnTo>
                <a:lnTo>
                  <a:pt x="226" y="1"/>
                </a:lnTo>
                <a:lnTo>
                  <a:pt x="203" y="5"/>
                </a:lnTo>
                <a:lnTo>
                  <a:pt x="179" y="10"/>
                </a:lnTo>
                <a:lnTo>
                  <a:pt x="157" y="18"/>
                </a:lnTo>
                <a:lnTo>
                  <a:pt x="134" y="29"/>
                </a:lnTo>
                <a:lnTo>
                  <a:pt x="114" y="40"/>
                </a:lnTo>
                <a:lnTo>
                  <a:pt x="93" y="55"/>
                </a:lnTo>
                <a:lnTo>
                  <a:pt x="75" y="73"/>
                </a:lnTo>
                <a:lnTo>
                  <a:pt x="57" y="91"/>
                </a:lnTo>
                <a:lnTo>
                  <a:pt x="57" y="91"/>
                </a:lnTo>
                <a:lnTo>
                  <a:pt x="42" y="112"/>
                </a:lnTo>
                <a:lnTo>
                  <a:pt x="28" y="134"/>
                </a:lnTo>
                <a:lnTo>
                  <a:pt x="18" y="155"/>
                </a:lnTo>
                <a:lnTo>
                  <a:pt x="10" y="178"/>
                </a:lnTo>
                <a:lnTo>
                  <a:pt x="4" y="203"/>
                </a:lnTo>
                <a:lnTo>
                  <a:pt x="1" y="227"/>
                </a:lnTo>
                <a:lnTo>
                  <a:pt x="0" y="251"/>
                </a:lnTo>
                <a:lnTo>
                  <a:pt x="1" y="275"/>
                </a:lnTo>
                <a:lnTo>
                  <a:pt x="4" y="298"/>
                </a:lnTo>
                <a:lnTo>
                  <a:pt x="10" y="322"/>
                </a:lnTo>
                <a:lnTo>
                  <a:pt x="18" y="345"/>
                </a:lnTo>
                <a:lnTo>
                  <a:pt x="28" y="367"/>
                </a:lnTo>
                <a:lnTo>
                  <a:pt x="41" y="388"/>
                </a:lnTo>
                <a:lnTo>
                  <a:pt x="55" y="409"/>
                </a:lnTo>
                <a:lnTo>
                  <a:pt x="72" y="427"/>
                </a:lnTo>
                <a:lnTo>
                  <a:pt x="91" y="444"/>
                </a:lnTo>
                <a:lnTo>
                  <a:pt x="91" y="444"/>
                </a:lnTo>
                <a:lnTo>
                  <a:pt x="111" y="459"/>
                </a:lnTo>
                <a:lnTo>
                  <a:pt x="133" y="473"/>
                </a:lnTo>
                <a:lnTo>
                  <a:pt x="155" y="484"/>
                </a:lnTo>
                <a:lnTo>
                  <a:pt x="179" y="492"/>
                </a:lnTo>
                <a:lnTo>
                  <a:pt x="202" y="497"/>
                </a:lnTo>
                <a:lnTo>
                  <a:pt x="226" y="501"/>
                </a:lnTo>
                <a:lnTo>
                  <a:pt x="251" y="502"/>
                </a:lnTo>
                <a:lnTo>
                  <a:pt x="275" y="501"/>
                </a:lnTo>
                <a:lnTo>
                  <a:pt x="298" y="497"/>
                </a:lnTo>
                <a:lnTo>
                  <a:pt x="322" y="492"/>
                </a:lnTo>
                <a:lnTo>
                  <a:pt x="345" y="484"/>
                </a:lnTo>
                <a:lnTo>
                  <a:pt x="367" y="473"/>
                </a:lnTo>
                <a:lnTo>
                  <a:pt x="388" y="462"/>
                </a:lnTo>
                <a:lnTo>
                  <a:pt x="408" y="447"/>
                </a:lnTo>
                <a:lnTo>
                  <a:pt x="427" y="429"/>
                </a:lnTo>
                <a:lnTo>
                  <a:pt x="444" y="411"/>
                </a:lnTo>
                <a:lnTo>
                  <a:pt x="444" y="411"/>
                </a:lnTo>
                <a:lnTo>
                  <a:pt x="460" y="390"/>
                </a:lnTo>
                <a:lnTo>
                  <a:pt x="473" y="368"/>
                </a:lnTo>
                <a:lnTo>
                  <a:pt x="483" y="347"/>
                </a:lnTo>
                <a:lnTo>
                  <a:pt x="491" y="324"/>
                </a:lnTo>
                <a:lnTo>
                  <a:pt x="497" y="299"/>
                </a:lnTo>
                <a:lnTo>
                  <a:pt x="500" y="275"/>
                </a:lnTo>
                <a:lnTo>
                  <a:pt x="502" y="251"/>
                </a:lnTo>
                <a:lnTo>
                  <a:pt x="500" y="227"/>
                </a:lnTo>
                <a:lnTo>
                  <a:pt x="497" y="204"/>
                </a:lnTo>
                <a:lnTo>
                  <a:pt x="491" y="180"/>
                </a:lnTo>
                <a:lnTo>
                  <a:pt x="483" y="157"/>
                </a:lnTo>
                <a:lnTo>
                  <a:pt x="473" y="135"/>
                </a:lnTo>
                <a:lnTo>
                  <a:pt x="461" y="114"/>
                </a:lnTo>
                <a:lnTo>
                  <a:pt x="446" y="93"/>
                </a:lnTo>
                <a:lnTo>
                  <a:pt x="429" y="75"/>
                </a:lnTo>
                <a:lnTo>
                  <a:pt x="411" y="58"/>
                </a:lnTo>
                <a:lnTo>
                  <a:pt x="411" y="58"/>
                </a:lnTo>
                <a:close/>
                <a:moveTo>
                  <a:pt x="399" y="374"/>
                </a:moveTo>
                <a:lnTo>
                  <a:pt x="399" y="374"/>
                </a:lnTo>
                <a:lnTo>
                  <a:pt x="386" y="388"/>
                </a:lnTo>
                <a:lnTo>
                  <a:pt x="371" y="402"/>
                </a:lnTo>
                <a:lnTo>
                  <a:pt x="356" y="412"/>
                </a:lnTo>
                <a:lnTo>
                  <a:pt x="340" y="423"/>
                </a:lnTo>
                <a:lnTo>
                  <a:pt x="323" y="431"/>
                </a:lnTo>
                <a:lnTo>
                  <a:pt x="306" y="436"/>
                </a:lnTo>
                <a:lnTo>
                  <a:pt x="287" y="441"/>
                </a:lnTo>
                <a:lnTo>
                  <a:pt x="269" y="443"/>
                </a:lnTo>
                <a:lnTo>
                  <a:pt x="251" y="444"/>
                </a:lnTo>
                <a:lnTo>
                  <a:pt x="232" y="443"/>
                </a:lnTo>
                <a:lnTo>
                  <a:pt x="214" y="441"/>
                </a:lnTo>
                <a:lnTo>
                  <a:pt x="195" y="436"/>
                </a:lnTo>
                <a:lnTo>
                  <a:pt x="178" y="429"/>
                </a:lnTo>
                <a:lnTo>
                  <a:pt x="161" y="421"/>
                </a:lnTo>
                <a:lnTo>
                  <a:pt x="144" y="412"/>
                </a:lnTo>
                <a:lnTo>
                  <a:pt x="127" y="399"/>
                </a:lnTo>
                <a:lnTo>
                  <a:pt x="127" y="399"/>
                </a:lnTo>
                <a:lnTo>
                  <a:pt x="114" y="387"/>
                </a:lnTo>
                <a:lnTo>
                  <a:pt x="100" y="372"/>
                </a:lnTo>
                <a:lnTo>
                  <a:pt x="89" y="357"/>
                </a:lnTo>
                <a:lnTo>
                  <a:pt x="79" y="341"/>
                </a:lnTo>
                <a:lnTo>
                  <a:pt x="72" y="324"/>
                </a:lnTo>
                <a:lnTo>
                  <a:pt x="65" y="305"/>
                </a:lnTo>
                <a:lnTo>
                  <a:pt x="61" y="288"/>
                </a:lnTo>
                <a:lnTo>
                  <a:pt x="58" y="269"/>
                </a:lnTo>
                <a:lnTo>
                  <a:pt x="57" y="251"/>
                </a:lnTo>
                <a:lnTo>
                  <a:pt x="58" y="233"/>
                </a:lnTo>
                <a:lnTo>
                  <a:pt x="62" y="214"/>
                </a:lnTo>
                <a:lnTo>
                  <a:pt x="65" y="196"/>
                </a:lnTo>
                <a:lnTo>
                  <a:pt x="72" y="177"/>
                </a:lnTo>
                <a:lnTo>
                  <a:pt x="80" y="160"/>
                </a:lnTo>
                <a:lnTo>
                  <a:pt x="91" y="144"/>
                </a:lnTo>
                <a:lnTo>
                  <a:pt x="102" y="128"/>
                </a:lnTo>
                <a:lnTo>
                  <a:pt x="102" y="128"/>
                </a:lnTo>
                <a:lnTo>
                  <a:pt x="115" y="114"/>
                </a:lnTo>
                <a:lnTo>
                  <a:pt x="130" y="100"/>
                </a:lnTo>
                <a:lnTo>
                  <a:pt x="145" y="90"/>
                </a:lnTo>
                <a:lnTo>
                  <a:pt x="162" y="79"/>
                </a:lnTo>
                <a:lnTo>
                  <a:pt x="178" y="71"/>
                </a:lnTo>
                <a:lnTo>
                  <a:pt x="197" y="66"/>
                </a:lnTo>
                <a:lnTo>
                  <a:pt x="214" y="61"/>
                </a:lnTo>
                <a:lnTo>
                  <a:pt x="232" y="59"/>
                </a:lnTo>
                <a:lnTo>
                  <a:pt x="251" y="58"/>
                </a:lnTo>
                <a:lnTo>
                  <a:pt x="269" y="59"/>
                </a:lnTo>
                <a:lnTo>
                  <a:pt x="287" y="61"/>
                </a:lnTo>
                <a:lnTo>
                  <a:pt x="306" y="66"/>
                </a:lnTo>
                <a:lnTo>
                  <a:pt x="324" y="73"/>
                </a:lnTo>
                <a:lnTo>
                  <a:pt x="342" y="81"/>
                </a:lnTo>
                <a:lnTo>
                  <a:pt x="358" y="90"/>
                </a:lnTo>
                <a:lnTo>
                  <a:pt x="374" y="103"/>
                </a:lnTo>
                <a:lnTo>
                  <a:pt x="374" y="103"/>
                </a:lnTo>
                <a:lnTo>
                  <a:pt x="389" y="115"/>
                </a:lnTo>
                <a:lnTo>
                  <a:pt x="401" y="130"/>
                </a:lnTo>
                <a:lnTo>
                  <a:pt x="413" y="145"/>
                </a:lnTo>
                <a:lnTo>
                  <a:pt x="422" y="161"/>
                </a:lnTo>
                <a:lnTo>
                  <a:pt x="430" y="178"/>
                </a:lnTo>
                <a:lnTo>
                  <a:pt x="436" y="197"/>
                </a:lnTo>
                <a:lnTo>
                  <a:pt x="441" y="214"/>
                </a:lnTo>
                <a:lnTo>
                  <a:pt x="443" y="233"/>
                </a:lnTo>
                <a:lnTo>
                  <a:pt x="444" y="251"/>
                </a:lnTo>
                <a:lnTo>
                  <a:pt x="443" y="269"/>
                </a:lnTo>
                <a:lnTo>
                  <a:pt x="441" y="288"/>
                </a:lnTo>
                <a:lnTo>
                  <a:pt x="436" y="306"/>
                </a:lnTo>
                <a:lnTo>
                  <a:pt x="429" y="325"/>
                </a:lnTo>
                <a:lnTo>
                  <a:pt x="421" y="342"/>
                </a:lnTo>
                <a:lnTo>
                  <a:pt x="412" y="358"/>
                </a:lnTo>
                <a:lnTo>
                  <a:pt x="399" y="374"/>
                </a:lnTo>
                <a:lnTo>
                  <a:pt x="399" y="374"/>
                </a:lnTo>
                <a:close/>
              </a:path>
            </a:pathLst>
          </a:custGeom>
          <a:solidFill>
            <a:srgbClr val="F9A82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7" name="Freeform 13"/>
          <p:cNvSpPr/>
          <p:nvPr>
            <p:custDataLst>
              <p:tags r:id="rId10"/>
            </p:custDataLst>
          </p:nvPr>
        </p:nvSpPr>
        <p:spPr bwMode="auto">
          <a:xfrm>
            <a:off x="3235709" y="3731042"/>
            <a:ext cx="656962" cy="655264"/>
          </a:xfrm>
          <a:custGeom>
            <a:avLst/>
            <a:gdLst>
              <a:gd name="T0" fmla="*/ 317 w 387"/>
              <a:gd name="T1" fmla="*/ 45 h 386"/>
              <a:gd name="T2" fmla="*/ 344 w 387"/>
              <a:gd name="T3" fmla="*/ 72 h 386"/>
              <a:gd name="T4" fmla="*/ 365 w 387"/>
              <a:gd name="T5" fmla="*/ 103 h 386"/>
              <a:gd name="T6" fmla="*/ 379 w 387"/>
              <a:gd name="T7" fmla="*/ 139 h 386"/>
              <a:gd name="T8" fmla="*/ 386 w 387"/>
              <a:gd name="T9" fmla="*/ 175 h 386"/>
              <a:gd name="T10" fmla="*/ 386 w 387"/>
              <a:gd name="T11" fmla="*/ 211 h 386"/>
              <a:gd name="T12" fmla="*/ 379 w 387"/>
              <a:gd name="T13" fmla="*/ 248 h 386"/>
              <a:gd name="T14" fmla="*/ 364 w 387"/>
              <a:gd name="T15" fmla="*/ 284 h 386"/>
              <a:gd name="T16" fmla="*/ 342 w 387"/>
              <a:gd name="T17" fmla="*/ 316 h 386"/>
              <a:gd name="T18" fmla="*/ 329 w 387"/>
              <a:gd name="T19" fmla="*/ 330 h 386"/>
              <a:gd name="T20" fmla="*/ 299 w 387"/>
              <a:gd name="T21" fmla="*/ 354 h 386"/>
              <a:gd name="T22" fmla="*/ 266 w 387"/>
              <a:gd name="T23" fmla="*/ 373 h 386"/>
              <a:gd name="T24" fmla="*/ 230 w 387"/>
              <a:gd name="T25" fmla="*/ 383 h 386"/>
              <a:gd name="T26" fmla="*/ 194 w 387"/>
              <a:gd name="T27" fmla="*/ 386 h 386"/>
              <a:gd name="T28" fmla="*/ 157 w 387"/>
              <a:gd name="T29" fmla="*/ 383 h 386"/>
              <a:gd name="T30" fmla="*/ 121 w 387"/>
              <a:gd name="T31" fmla="*/ 371 h 386"/>
              <a:gd name="T32" fmla="*/ 87 w 387"/>
              <a:gd name="T33" fmla="*/ 354 h 386"/>
              <a:gd name="T34" fmla="*/ 70 w 387"/>
              <a:gd name="T35" fmla="*/ 341 h 386"/>
              <a:gd name="T36" fmla="*/ 43 w 387"/>
              <a:gd name="T37" fmla="*/ 314 h 386"/>
              <a:gd name="T38" fmla="*/ 22 w 387"/>
              <a:gd name="T39" fmla="*/ 283 h 386"/>
              <a:gd name="T40" fmla="*/ 8 w 387"/>
              <a:gd name="T41" fmla="*/ 247 h 386"/>
              <a:gd name="T42" fmla="*/ 1 w 387"/>
              <a:gd name="T43" fmla="*/ 211 h 386"/>
              <a:gd name="T44" fmla="*/ 1 w 387"/>
              <a:gd name="T45" fmla="*/ 175 h 386"/>
              <a:gd name="T46" fmla="*/ 8 w 387"/>
              <a:gd name="T47" fmla="*/ 138 h 386"/>
              <a:gd name="T48" fmla="*/ 23 w 387"/>
              <a:gd name="T49" fmla="*/ 102 h 386"/>
              <a:gd name="T50" fmla="*/ 45 w 387"/>
              <a:gd name="T51" fmla="*/ 70 h 386"/>
              <a:gd name="T52" fmla="*/ 58 w 387"/>
              <a:gd name="T53" fmla="*/ 56 h 386"/>
              <a:gd name="T54" fmla="*/ 88 w 387"/>
              <a:gd name="T55" fmla="*/ 32 h 386"/>
              <a:gd name="T56" fmla="*/ 121 w 387"/>
              <a:gd name="T57" fmla="*/ 13 h 386"/>
              <a:gd name="T58" fmla="*/ 157 w 387"/>
              <a:gd name="T59" fmla="*/ 3 h 386"/>
              <a:gd name="T60" fmla="*/ 194 w 387"/>
              <a:gd name="T61" fmla="*/ 0 h 386"/>
              <a:gd name="T62" fmla="*/ 230 w 387"/>
              <a:gd name="T63" fmla="*/ 3 h 386"/>
              <a:gd name="T64" fmla="*/ 267 w 387"/>
              <a:gd name="T65" fmla="*/ 15 h 386"/>
              <a:gd name="T66" fmla="*/ 301 w 387"/>
              <a:gd name="T67" fmla="*/ 32 h 386"/>
              <a:gd name="T68" fmla="*/ 317 w 387"/>
              <a:gd name="T69" fmla="*/ 45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7" h="386">
                <a:moveTo>
                  <a:pt x="317" y="45"/>
                </a:moveTo>
                <a:lnTo>
                  <a:pt x="317" y="45"/>
                </a:lnTo>
                <a:lnTo>
                  <a:pt x="332" y="57"/>
                </a:lnTo>
                <a:lnTo>
                  <a:pt x="344" y="72"/>
                </a:lnTo>
                <a:lnTo>
                  <a:pt x="356" y="87"/>
                </a:lnTo>
                <a:lnTo>
                  <a:pt x="365" y="103"/>
                </a:lnTo>
                <a:lnTo>
                  <a:pt x="373" y="120"/>
                </a:lnTo>
                <a:lnTo>
                  <a:pt x="379" y="139"/>
                </a:lnTo>
                <a:lnTo>
                  <a:pt x="384" y="156"/>
                </a:lnTo>
                <a:lnTo>
                  <a:pt x="386" y="175"/>
                </a:lnTo>
                <a:lnTo>
                  <a:pt x="387" y="193"/>
                </a:lnTo>
                <a:lnTo>
                  <a:pt x="386" y="211"/>
                </a:lnTo>
                <a:lnTo>
                  <a:pt x="384" y="230"/>
                </a:lnTo>
                <a:lnTo>
                  <a:pt x="379" y="248"/>
                </a:lnTo>
                <a:lnTo>
                  <a:pt x="372" y="267"/>
                </a:lnTo>
                <a:lnTo>
                  <a:pt x="364" y="284"/>
                </a:lnTo>
                <a:lnTo>
                  <a:pt x="355" y="300"/>
                </a:lnTo>
                <a:lnTo>
                  <a:pt x="342" y="316"/>
                </a:lnTo>
                <a:lnTo>
                  <a:pt x="342" y="316"/>
                </a:lnTo>
                <a:lnTo>
                  <a:pt x="329" y="330"/>
                </a:lnTo>
                <a:lnTo>
                  <a:pt x="314" y="344"/>
                </a:lnTo>
                <a:lnTo>
                  <a:pt x="299" y="354"/>
                </a:lnTo>
                <a:lnTo>
                  <a:pt x="283" y="365"/>
                </a:lnTo>
                <a:lnTo>
                  <a:pt x="266" y="373"/>
                </a:lnTo>
                <a:lnTo>
                  <a:pt x="249" y="378"/>
                </a:lnTo>
                <a:lnTo>
                  <a:pt x="230" y="383"/>
                </a:lnTo>
                <a:lnTo>
                  <a:pt x="212" y="385"/>
                </a:lnTo>
                <a:lnTo>
                  <a:pt x="194" y="386"/>
                </a:lnTo>
                <a:lnTo>
                  <a:pt x="175" y="385"/>
                </a:lnTo>
                <a:lnTo>
                  <a:pt x="157" y="383"/>
                </a:lnTo>
                <a:lnTo>
                  <a:pt x="138" y="378"/>
                </a:lnTo>
                <a:lnTo>
                  <a:pt x="121" y="371"/>
                </a:lnTo>
                <a:lnTo>
                  <a:pt x="104" y="363"/>
                </a:lnTo>
                <a:lnTo>
                  <a:pt x="87" y="354"/>
                </a:lnTo>
                <a:lnTo>
                  <a:pt x="70" y="341"/>
                </a:lnTo>
                <a:lnTo>
                  <a:pt x="70" y="341"/>
                </a:lnTo>
                <a:lnTo>
                  <a:pt x="57" y="329"/>
                </a:lnTo>
                <a:lnTo>
                  <a:pt x="43" y="314"/>
                </a:lnTo>
                <a:lnTo>
                  <a:pt x="32" y="299"/>
                </a:lnTo>
                <a:lnTo>
                  <a:pt x="22" y="283"/>
                </a:lnTo>
                <a:lnTo>
                  <a:pt x="15" y="266"/>
                </a:lnTo>
                <a:lnTo>
                  <a:pt x="8" y="247"/>
                </a:lnTo>
                <a:lnTo>
                  <a:pt x="4" y="230"/>
                </a:lnTo>
                <a:lnTo>
                  <a:pt x="1" y="211"/>
                </a:lnTo>
                <a:lnTo>
                  <a:pt x="0" y="193"/>
                </a:lnTo>
                <a:lnTo>
                  <a:pt x="1" y="175"/>
                </a:lnTo>
                <a:lnTo>
                  <a:pt x="5" y="156"/>
                </a:lnTo>
                <a:lnTo>
                  <a:pt x="8" y="138"/>
                </a:lnTo>
                <a:lnTo>
                  <a:pt x="15" y="119"/>
                </a:lnTo>
                <a:lnTo>
                  <a:pt x="23" y="102"/>
                </a:lnTo>
                <a:lnTo>
                  <a:pt x="34" y="86"/>
                </a:lnTo>
                <a:lnTo>
                  <a:pt x="45" y="70"/>
                </a:lnTo>
                <a:lnTo>
                  <a:pt x="45" y="70"/>
                </a:lnTo>
                <a:lnTo>
                  <a:pt x="58" y="56"/>
                </a:lnTo>
                <a:lnTo>
                  <a:pt x="73" y="42"/>
                </a:lnTo>
                <a:lnTo>
                  <a:pt x="88" y="32"/>
                </a:lnTo>
                <a:lnTo>
                  <a:pt x="105" y="21"/>
                </a:lnTo>
                <a:lnTo>
                  <a:pt x="121" y="13"/>
                </a:lnTo>
                <a:lnTo>
                  <a:pt x="140" y="8"/>
                </a:lnTo>
                <a:lnTo>
                  <a:pt x="157" y="3"/>
                </a:lnTo>
                <a:lnTo>
                  <a:pt x="175" y="1"/>
                </a:lnTo>
                <a:lnTo>
                  <a:pt x="194" y="0"/>
                </a:lnTo>
                <a:lnTo>
                  <a:pt x="212" y="1"/>
                </a:lnTo>
                <a:lnTo>
                  <a:pt x="230" y="3"/>
                </a:lnTo>
                <a:lnTo>
                  <a:pt x="249" y="8"/>
                </a:lnTo>
                <a:lnTo>
                  <a:pt x="267" y="15"/>
                </a:lnTo>
                <a:lnTo>
                  <a:pt x="285" y="23"/>
                </a:lnTo>
                <a:lnTo>
                  <a:pt x="301" y="32"/>
                </a:lnTo>
                <a:lnTo>
                  <a:pt x="317" y="45"/>
                </a:lnTo>
                <a:lnTo>
                  <a:pt x="317" y="45"/>
                </a:lnTo>
                <a:close/>
              </a:path>
            </a:pathLst>
          </a:custGeom>
          <a:solidFill>
            <a:srgbClr val="FDD835"/>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nvGrpSpPr>
          <p:cNvPr id="100" name="组合 99"/>
          <p:cNvGrpSpPr/>
          <p:nvPr>
            <p:custDataLst>
              <p:tags r:id="rId11"/>
            </p:custDataLst>
          </p:nvPr>
        </p:nvGrpSpPr>
        <p:grpSpPr>
          <a:xfrm>
            <a:off x="2680602" y="4747890"/>
            <a:ext cx="852184" cy="852184"/>
            <a:chOff x="3302001" y="4365626"/>
            <a:chExt cx="796925" cy="796925"/>
          </a:xfrm>
        </p:grpSpPr>
        <p:sp>
          <p:nvSpPr>
            <p:cNvPr id="48" name="Freeform 14"/>
            <p:cNvSpPr>
              <a:spLocks noEditPoints="1"/>
            </p:cNvSpPr>
            <p:nvPr>
              <p:custDataLst>
                <p:tags r:id="rId12"/>
              </p:custDataLst>
            </p:nvPr>
          </p:nvSpPr>
          <p:spPr bwMode="auto">
            <a:xfrm>
              <a:off x="3302001" y="4365626"/>
              <a:ext cx="796925" cy="796925"/>
            </a:xfrm>
            <a:custGeom>
              <a:avLst/>
              <a:gdLst>
                <a:gd name="T0" fmla="*/ 391 w 502"/>
                <a:gd name="T1" fmla="*/ 42 h 502"/>
                <a:gd name="T2" fmla="*/ 323 w 502"/>
                <a:gd name="T3" fmla="*/ 11 h 502"/>
                <a:gd name="T4" fmla="*/ 251 w 502"/>
                <a:gd name="T5" fmla="*/ 0 h 502"/>
                <a:gd name="T6" fmla="*/ 180 w 502"/>
                <a:gd name="T7" fmla="*/ 11 h 502"/>
                <a:gd name="T8" fmla="*/ 114 w 502"/>
                <a:gd name="T9" fmla="*/ 41 h 502"/>
                <a:gd name="T10" fmla="*/ 58 w 502"/>
                <a:gd name="T11" fmla="*/ 91 h 502"/>
                <a:gd name="T12" fmla="*/ 29 w 502"/>
                <a:gd name="T13" fmla="*/ 134 h 502"/>
                <a:gd name="T14" fmla="*/ 5 w 502"/>
                <a:gd name="T15" fmla="*/ 203 h 502"/>
                <a:gd name="T16" fmla="*/ 2 w 502"/>
                <a:gd name="T17" fmla="*/ 274 h 502"/>
                <a:gd name="T18" fmla="*/ 19 w 502"/>
                <a:gd name="T19" fmla="*/ 344 h 502"/>
                <a:gd name="T20" fmla="*/ 56 w 502"/>
                <a:gd name="T21" fmla="*/ 408 h 502"/>
                <a:gd name="T22" fmla="*/ 91 w 502"/>
                <a:gd name="T23" fmla="*/ 445 h 502"/>
                <a:gd name="T24" fmla="*/ 156 w 502"/>
                <a:gd name="T25" fmla="*/ 483 h 502"/>
                <a:gd name="T26" fmla="*/ 227 w 502"/>
                <a:gd name="T27" fmla="*/ 501 h 502"/>
                <a:gd name="T28" fmla="*/ 298 w 502"/>
                <a:gd name="T29" fmla="*/ 498 h 502"/>
                <a:gd name="T30" fmla="*/ 368 w 502"/>
                <a:gd name="T31" fmla="*/ 473 h 502"/>
                <a:gd name="T32" fmla="*/ 427 w 502"/>
                <a:gd name="T33" fmla="*/ 430 h 502"/>
                <a:gd name="T34" fmla="*/ 460 w 502"/>
                <a:gd name="T35" fmla="*/ 391 h 502"/>
                <a:gd name="T36" fmla="*/ 492 w 502"/>
                <a:gd name="T37" fmla="*/ 323 h 502"/>
                <a:gd name="T38" fmla="*/ 502 w 502"/>
                <a:gd name="T39" fmla="*/ 251 h 502"/>
                <a:gd name="T40" fmla="*/ 492 w 502"/>
                <a:gd name="T41" fmla="*/ 180 h 502"/>
                <a:gd name="T42" fmla="*/ 462 w 502"/>
                <a:gd name="T43" fmla="*/ 113 h 502"/>
                <a:gd name="T44" fmla="*/ 411 w 502"/>
                <a:gd name="T45" fmla="*/ 58 h 502"/>
                <a:gd name="T46" fmla="*/ 400 w 502"/>
                <a:gd name="T47" fmla="*/ 373 h 502"/>
                <a:gd name="T48" fmla="*/ 357 w 502"/>
                <a:gd name="T49" fmla="*/ 412 h 502"/>
                <a:gd name="T50" fmla="*/ 305 w 502"/>
                <a:gd name="T51" fmla="*/ 435 h 502"/>
                <a:gd name="T52" fmla="*/ 251 w 502"/>
                <a:gd name="T53" fmla="*/ 443 h 502"/>
                <a:gd name="T54" fmla="*/ 196 w 502"/>
                <a:gd name="T55" fmla="*/ 435 h 502"/>
                <a:gd name="T56" fmla="*/ 144 w 502"/>
                <a:gd name="T57" fmla="*/ 411 h 502"/>
                <a:gd name="T58" fmla="*/ 113 w 502"/>
                <a:gd name="T59" fmla="*/ 386 h 502"/>
                <a:gd name="T60" fmla="*/ 80 w 502"/>
                <a:gd name="T61" fmla="*/ 340 h 502"/>
                <a:gd name="T62" fmla="*/ 61 w 502"/>
                <a:gd name="T63" fmla="*/ 287 h 502"/>
                <a:gd name="T64" fmla="*/ 59 w 502"/>
                <a:gd name="T65" fmla="*/ 232 h 502"/>
                <a:gd name="T66" fmla="*/ 73 w 502"/>
                <a:gd name="T67" fmla="*/ 178 h 502"/>
                <a:gd name="T68" fmla="*/ 103 w 502"/>
                <a:gd name="T69" fmla="*/ 128 h 502"/>
                <a:gd name="T70" fmla="*/ 130 w 502"/>
                <a:gd name="T71" fmla="*/ 100 h 502"/>
                <a:gd name="T72" fmla="*/ 179 w 502"/>
                <a:gd name="T73" fmla="*/ 72 h 502"/>
                <a:gd name="T74" fmla="*/ 233 w 502"/>
                <a:gd name="T75" fmla="*/ 59 h 502"/>
                <a:gd name="T76" fmla="*/ 288 w 502"/>
                <a:gd name="T77" fmla="*/ 61 h 502"/>
                <a:gd name="T78" fmla="*/ 342 w 502"/>
                <a:gd name="T79" fmla="*/ 80 h 502"/>
                <a:gd name="T80" fmla="*/ 374 w 502"/>
                <a:gd name="T81" fmla="*/ 102 h 502"/>
                <a:gd name="T82" fmla="*/ 412 w 502"/>
                <a:gd name="T83" fmla="*/ 145 h 502"/>
                <a:gd name="T84" fmla="*/ 437 w 502"/>
                <a:gd name="T85" fmla="*/ 196 h 502"/>
                <a:gd name="T86" fmla="*/ 445 w 502"/>
                <a:gd name="T87" fmla="*/ 251 h 502"/>
                <a:gd name="T88" fmla="*/ 437 w 502"/>
                <a:gd name="T89" fmla="*/ 306 h 502"/>
                <a:gd name="T90" fmla="*/ 411 w 502"/>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2" h="502">
                  <a:moveTo>
                    <a:pt x="411" y="58"/>
                  </a:moveTo>
                  <a:lnTo>
                    <a:pt x="411" y="58"/>
                  </a:lnTo>
                  <a:lnTo>
                    <a:pt x="391" y="42"/>
                  </a:lnTo>
                  <a:lnTo>
                    <a:pt x="369" y="29"/>
                  </a:lnTo>
                  <a:lnTo>
                    <a:pt x="347" y="19"/>
                  </a:lnTo>
                  <a:lnTo>
                    <a:pt x="323" y="11"/>
                  </a:lnTo>
                  <a:lnTo>
                    <a:pt x="300" y="5"/>
                  </a:lnTo>
                  <a:lnTo>
                    <a:pt x="275" y="1"/>
                  </a:lnTo>
                  <a:lnTo>
                    <a:pt x="251" y="0"/>
                  </a:lnTo>
                  <a:lnTo>
                    <a:pt x="227" y="1"/>
                  </a:lnTo>
                  <a:lnTo>
                    <a:pt x="204" y="5"/>
                  </a:lnTo>
                  <a:lnTo>
                    <a:pt x="180" y="11"/>
                  </a:lnTo>
                  <a:lnTo>
                    <a:pt x="157" y="18"/>
                  </a:lnTo>
                  <a:lnTo>
                    <a:pt x="135" y="28"/>
                  </a:lnTo>
                  <a:lnTo>
                    <a:pt x="114" y="41"/>
                  </a:lnTo>
                  <a:lnTo>
                    <a:pt x="94" y="56"/>
                  </a:lnTo>
                  <a:lnTo>
                    <a:pt x="75" y="72"/>
                  </a:lnTo>
                  <a:lnTo>
                    <a:pt x="58" y="91"/>
                  </a:lnTo>
                  <a:lnTo>
                    <a:pt x="58" y="91"/>
                  </a:lnTo>
                  <a:lnTo>
                    <a:pt x="43" y="112"/>
                  </a:lnTo>
                  <a:lnTo>
                    <a:pt x="29" y="134"/>
                  </a:lnTo>
                  <a:lnTo>
                    <a:pt x="19" y="156"/>
                  </a:lnTo>
                  <a:lnTo>
                    <a:pt x="11" y="179"/>
                  </a:lnTo>
                  <a:lnTo>
                    <a:pt x="5" y="203"/>
                  </a:lnTo>
                  <a:lnTo>
                    <a:pt x="2" y="226"/>
                  </a:lnTo>
                  <a:lnTo>
                    <a:pt x="0" y="250"/>
                  </a:lnTo>
                  <a:lnTo>
                    <a:pt x="2" y="274"/>
                  </a:lnTo>
                  <a:lnTo>
                    <a:pt x="5" y="298"/>
                  </a:lnTo>
                  <a:lnTo>
                    <a:pt x="11" y="321"/>
                  </a:lnTo>
                  <a:lnTo>
                    <a:pt x="19" y="344"/>
                  </a:lnTo>
                  <a:lnTo>
                    <a:pt x="29" y="366"/>
                  </a:lnTo>
                  <a:lnTo>
                    <a:pt x="41" y="388"/>
                  </a:lnTo>
                  <a:lnTo>
                    <a:pt x="56" y="408"/>
                  </a:lnTo>
                  <a:lnTo>
                    <a:pt x="73" y="427"/>
                  </a:lnTo>
                  <a:lnTo>
                    <a:pt x="91" y="445"/>
                  </a:lnTo>
                  <a:lnTo>
                    <a:pt x="91" y="445"/>
                  </a:lnTo>
                  <a:lnTo>
                    <a:pt x="112" y="460"/>
                  </a:lnTo>
                  <a:lnTo>
                    <a:pt x="134" y="472"/>
                  </a:lnTo>
                  <a:lnTo>
                    <a:pt x="156" y="483"/>
                  </a:lnTo>
                  <a:lnTo>
                    <a:pt x="179" y="492"/>
                  </a:lnTo>
                  <a:lnTo>
                    <a:pt x="203" y="498"/>
                  </a:lnTo>
                  <a:lnTo>
                    <a:pt x="227" y="501"/>
                  </a:lnTo>
                  <a:lnTo>
                    <a:pt x="251" y="502"/>
                  </a:lnTo>
                  <a:lnTo>
                    <a:pt x="275" y="501"/>
                  </a:lnTo>
                  <a:lnTo>
                    <a:pt x="298" y="498"/>
                  </a:lnTo>
                  <a:lnTo>
                    <a:pt x="323" y="492"/>
                  </a:lnTo>
                  <a:lnTo>
                    <a:pt x="346" y="484"/>
                  </a:lnTo>
                  <a:lnTo>
                    <a:pt x="368" y="473"/>
                  </a:lnTo>
                  <a:lnTo>
                    <a:pt x="388" y="461"/>
                  </a:lnTo>
                  <a:lnTo>
                    <a:pt x="409" y="447"/>
                  </a:lnTo>
                  <a:lnTo>
                    <a:pt x="427" y="430"/>
                  </a:lnTo>
                  <a:lnTo>
                    <a:pt x="445" y="410"/>
                  </a:lnTo>
                  <a:lnTo>
                    <a:pt x="445" y="410"/>
                  </a:lnTo>
                  <a:lnTo>
                    <a:pt x="460" y="391"/>
                  </a:lnTo>
                  <a:lnTo>
                    <a:pt x="473" y="369"/>
                  </a:lnTo>
                  <a:lnTo>
                    <a:pt x="484" y="346"/>
                  </a:lnTo>
                  <a:lnTo>
                    <a:pt x="492" y="323"/>
                  </a:lnTo>
                  <a:lnTo>
                    <a:pt x="498" y="300"/>
                  </a:lnTo>
                  <a:lnTo>
                    <a:pt x="501" y="275"/>
                  </a:lnTo>
                  <a:lnTo>
                    <a:pt x="502" y="251"/>
                  </a:lnTo>
                  <a:lnTo>
                    <a:pt x="501" y="227"/>
                  </a:lnTo>
                  <a:lnTo>
                    <a:pt x="498" y="203"/>
                  </a:lnTo>
                  <a:lnTo>
                    <a:pt x="492" y="180"/>
                  </a:lnTo>
                  <a:lnTo>
                    <a:pt x="484" y="157"/>
                  </a:lnTo>
                  <a:lnTo>
                    <a:pt x="473" y="135"/>
                  </a:lnTo>
                  <a:lnTo>
                    <a:pt x="462" y="113"/>
                  </a:lnTo>
                  <a:lnTo>
                    <a:pt x="447" y="94"/>
                  </a:lnTo>
                  <a:lnTo>
                    <a:pt x="430" y="75"/>
                  </a:lnTo>
                  <a:lnTo>
                    <a:pt x="411" y="58"/>
                  </a:lnTo>
                  <a:lnTo>
                    <a:pt x="411" y="58"/>
                  </a:lnTo>
                  <a:close/>
                  <a:moveTo>
                    <a:pt x="400" y="373"/>
                  </a:moveTo>
                  <a:lnTo>
                    <a:pt x="400" y="373"/>
                  </a:lnTo>
                  <a:lnTo>
                    <a:pt x="387" y="388"/>
                  </a:lnTo>
                  <a:lnTo>
                    <a:pt x="372" y="401"/>
                  </a:lnTo>
                  <a:lnTo>
                    <a:pt x="357" y="412"/>
                  </a:lnTo>
                  <a:lnTo>
                    <a:pt x="340" y="422"/>
                  </a:lnTo>
                  <a:lnTo>
                    <a:pt x="324" y="430"/>
                  </a:lnTo>
                  <a:lnTo>
                    <a:pt x="305" y="435"/>
                  </a:lnTo>
                  <a:lnTo>
                    <a:pt x="288" y="440"/>
                  </a:lnTo>
                  <a:lnTo>
                    <a:pt x="270" y="443"/>
                  </a:lnTo>
                  <a:lnTo>
                    <a:pt x="251" y="443"/>
                  </a:lnTo>
                  <a:lnTo>
                    <a:pt x="233" y="443"/>
                  </a:lnTo>
                  <a:lnTo>
                    <a:pt x="214" y="440"/>
                  </a:lnTo>
                  <a:lnTo>
                    <a:pt x="196" y="435"/>
                  </a:lnTo>
                  <a:lnTo>
                    <a:pt x="178" y="430"/>
                  </a:lnTo>
                  <a:lnTo>
                    <a:pt x="160" y="422"/>
                  </a:lnTo>
                  <a:lnTo>
                    <a:pt x="144" y="411"/>
                  </a:lnTo>
                  <a:lnTo>
                    <a:pt x="128" y="400"/>
                  </a:lnTo>
                  <a:lnTo>
                    <a:pt x="128" y="400"/>
                  </a:lnTo>
                  <a:lnTo>
                    <a:pt x="113" y="386"/>
                  </a:lnTo>
                  <a:lnTo>
                    <a:pt x="100" y="372"/>
                  </a:lnTo>
                  <a:lnTo>
                    <a:pt x="89" y="356"/>
                  </a:lnTo>
                  <a:lnTo>
                    <a:pt x="80" y="340"/>
                  </a:lnTo>
                  <a:lnTo>
                    <a:pt x="72" y="323"/>
                  </a:lnTo>
                  <a:lnTo>
                    <a:pt x="66" y="305"/>
                  </a:lnTo>
                  <a:lnTo>
                    <a:pt x="61" y="287"/>
                  </a:lnTo>
                  <a:lnTo>
                    <a:pt x="59" y="270"/>
                  </a:lnTo>
                  <a:lnTo>
                    <a:pt x="58" y="250"/>
                  </a:lnTo>
                  <a:lnTo>
                    <a:pt x="59" y="232"/>
                  </a:lnTo>
                  <a:lnTo>
                    <a:pt x="61" y="213"/>
                  </a:lnTo>
                  <a:lnTo>
                    <a:pt x="66" y="196"/>
                  </a:lnTo>
                  <a:lnTo>
                    <a:pt x="73" y="178"/>
                  </a:lnTo>
                  <a:lnTo>
                    <a:pt x="81" y="160"/>
                  </a:lnTo>
                  <a:lnTo>
                    <a:pt x="90" y="144"/>
                  </a:lnTo>
                  <a:lnTo>
                    <a:pt x="103" y="128"/>
                  </a:lnTo>
                  <a:lnTo>
                    <a:pt x="103" y="128"/>
                  </a:lnTo>
                  <a:lnTo>
                    <a:pt x="115" y="113"/>
                  </a:lnTo>
                  <a:lnTo>
                    <a:pt x="130" y="100"/>
                  </a:lnTo>
                  <a:lnTo>
                    <a:pt x="145" y="89"/>
                  </a:lnTo>
                  <a:lnTo>
                    <a:pt x="161" y="80"/>
                  </a:lnTo>
                  <a:lnTo>
                    <a:pt x="179" y="72"/>
                  </a:lnTo>
                  <a:lnTo>
                    <a:pt x="196" y="66"/>
                  </a:lnTo>
                  <a:lnTo>
                    <a:pt x="214" y="61"/>
                  </a:lnTo>
                  <a:lnTo>
                    <a:pt x="233" y="59"/>
                  </a:lnTo>
                  <a:lnTo>
                    <a:pt x="251" y="58"/>
                  </a:lnTo>
                  <a:lnTo>
                    <a:pt x="270" y="59"/>
                  </a:lnTo>
                  <a:lnTo>
                    <a:pt x="288" y="61"/>
                  </a:lnTo>
                  <a:lnTo>
                    <a:pt x="307" y="66"/>
                  </a:lnTo>
                  <a:lnTo>
                    <a:pt x="324" y="72"/>
                  </a:lnTo>
                  <a:lnTo>
                    <a:pt x="342" y="80"/>
                  </a:lnTo>
                  <a:lnTo>
                    <a:pt x="358" y="90"/>
                  </a:lnTo>
                  <a:lnTo>
                    <a:pt x="374" y="102"/>
                  </a:lnTo>
                  <a:lnTo>
                    <a:pt x="374" y="102"/>
                  </a:lnTo>
                  <a:lnTo>
                    <a:pt x="388" y="115"/>
                  </a:lnTo>
                  <a:lnTo>
                    <a:pt x="402" y="130"/>
                  </a:lnTo>
                  <a:lnTo>
                    <a:pt x="412" y="145"/>
                  </a:lnTo>
                  <a:lnTo>
                    <a:pt x="423" y="161"/>
                  </a:lnTo>
                  <a:lnTo>
                    <a:pt x="430" y="179"/>
                  </a:lnTo>
                  <a:lnTo>
                    <a:pt x="437" y="196"/>
                  </a:lnTo>
                  <a:lnTo>
                    <a:pt x="441" y="214"/>
                  </a:lnTo>
                  <a:lnTo>
                    <a:pt x="443" y="233"/>
                  </a:lnTo>
                  <a:lnTo>
                    <a:pt x="445" y="251"/>
                  </a:lnTo>
                  <a:lnTo>
                    <a:pt x="443" y="270"/>
                  </a:lnTo>
                  <a:lnTo>
                    <a:pt x="441" y="288"/>
                  </a:lnTo>
                  <a:lnTo>
                    <a:pt x="437" y="306"/>
                  </a:lnTo>
                  <a:lnTo>
                    <a:pt x="430" y="324"/>
                  </a:lnTo>
                  <a:lnTo>
                    <a:pt x="422" y="341"/>
                  </a:lnTo>
                  <a:lnTo>
                    <a:pt x="411" y="358"/>
                  </a:lnTo>
                  <a:lnTo>
                    <a:pt x="400" y="373"/>
                  </a:lnTo>
                  <a:lnTo>
                    <a:pt x="400" y="373"/>
                  </a:lnTo>
                  <a:close/>
                </a:path>
              </a:pathLst>
            </a:custGeom>
            <a:solidFill>
              <a:srgbClr val="FF8F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9" name="Freeform 15"/>
            <p:cNvSpPr/>
            <p:nvPr>
              <p:custDataLst>
                <p:tags r:id="rId13"/>
              </p:custDataLst>
            </p:nvPr>
          </p:nvSpPr>
          <p:spPr bwMode="auto">
            <a:xfrm>
              <a:off x="3394076" y="4457701"/>
              <a:ext cx="614363" cy="611188"/>
            </a:xfrm>
            <a:custGeom>
              <a:avLst/>
              <a:gdLst>
                <a:gd name="T0" fmla="*/ 316 w 387"/>
                <a:gd name="T1" fmla="*/ 44 h 385"/>
                <a:gd name="T2" fmla="*/ 344 w 387"/>
                <a:gd name="T3" fmla="*/ 72 h 385"/>
                <a:gd name="T4" fmla="*/ 365 w 387"/>
                <a:gd name="T5" fmla="*/ 103 h 385"/>
                <a:gd name="T6" fmla="*/ 379 w 387"/>
                <a:gd name="T7" fmla="*/ 138 h 385"/>
                <a:gd name="T8" fmla="*/ 385 w 387"/>
                <a:gd name="T9" fmla="*/ 175 h 385"/>
                <a:gd name="T10" fmla="*/ 385 w 387"/>
                <a:gd name="T11" fmla="*/ 212 h 385"/>
                <a:gd name="T12" fmla="*/ 379 w 387"/>
                <a:gd name="T13" fmla="*/ 248 h 385"/>
                <a:gd name="T14" fmla="*/ 364 w 387"/>
                <a:gd name="T15" fmla="*/ 283 h 385"/>
                <a:gd name="T16" fmla="*/ 342 w 387"/>
                <a:gd name="T17" fmla="*/ 315 h 385"/>
                <a:gd name="T18" fmla="*/ 329 w 387"/>
                <a:gd name="T19" fmla="*/ 330 h 385"/>
                <a:gd name="T20" fmla="*/ 299 w 387"/>
                <a:gd name="T21" fmla="*/ 354 h 385"/>
                <a:gd name="T22" fmla="*/ 266 w 387"/>
                <a:gd name="T23" fmla="*/ 372 h 385"/>
                <a:gd name="T24" fmla="*/ 230 w 387"/>
                <a:gd name="T25" fmla="*/ 382 h 385"/>
                <a:gd name="T26" fmla="*/ 193 w 387"/>
                <a:gd name="T27" fmla="*/ 385 h 385"/>
                <a:gd name="T28" fmla="*/ 156 w 387"/>
                <a:gd name="T29" fmla="*/ 382 h 385"/>
                <a:gd name="T30" fmla="*/ 120 w 387"/>
                <a:gd name="T31" fmla="*/ 372 h 385"/>
                <a:gd name="T32" fmla="*/ 86 w 387"/>
                <a:gd name="T33" fmla="*/ 353 h 385"/>
                <a:gd name="T34" fmla="*/ 70 w 387"/>
                <a:gd name="T35" fmla="*/ 342 h 385"/>
                <a:gd name="T36" fmla="*/ 42 w 387"/>
                <a:gd name="T37" fmla="*/ 314 h 385"/>
                <a:gd name="T38" fmla="*/ 22 w 387"/>
                <a:gd name="T39" fmla="*/ 282 h 385"/>
                <a:gd name="T40" fmla="*/ 8 w 387"/>
                <a:gd name="T41" fmla="*/ 247 h 385"/>
                <a:gd name="T42" fmla="*/ 1 w 387"/>
                <a:gd name="T43" fmla="*/ 212 h 385"/>
                <a:gd name="T44" fmla="*/ 1 w 387"/>
                <a:gd name="T45" fmla="*/ 174 h 385"/>
                <a:gd name="T46" fmla="*/ 8 w 387"/>
                <a:gd name="T47" fmla="*/ 138 h 385"/>
                <a:gd name="T48" fmla="*/ 23 w 387"/>
                <a:gd name="T49" fmla="*/ 102 h 385"/>
                <a:gd name="T50" fmla="*/ 45 w 387"/>
                <a:gd name="T51" fmla="*/ 70 h 385"/>
                <a:gd name="T52" fmla="*/ 57 w 387"/>
                <a:gd name="T53" fmla="*/ 55 h 385"/>
                <a:gd name="T54" fmla="*/ 87 w 387"/>
                <a:gd name="T55" fmla="*/ 31 h 385"/>
                <a:gd name="T56" fmla="*/ 121 w 387"/>
                <a:gd name="T57" fmla="*/ 14 h 385"/>
                <a:gd name="T58" fmla="*/ 156 w 387"/>
                <a:gd name="T59" fmla="*/ 3 h 385"/>
                <a:gd name="T60" fmla="*/ 193 w 387"/>
                <a:gd name="T61" fmla="*/ 0 h 385"/>
                <a:gd name="T62" fmla="*/ 230 w 387"/>
                <a:gd name="T63" fmla="*/ 3 h 385"/>
                <a:gd name="T64" fmla="*/ 266 w 387"/>
                <a:gd name="T65" fmla="*/ 14 h 385"/>
                <a:gd name="T66" fmla="*/ 300 w 387"/>
                <a:gd name="T67" fmla="*/ 32 h 385"/>
                <a:gd name="T68" fmla="*/ 316 w 387"/>
                <a:gd name="T69" fmla="*/ 44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7" h="385">
                  <a:moveTo>
                    <a:pt x="316" y="44"/>
                  </a:moveTo>
                  <a:lnTo>
                    <a:pt x="316" y="44"/>
                  </a:lnTo>
                  <a:lnTo>
                    <a:pt x="330" y="57"/>
                  </a:lnTo>
                  <a:lnTo>
                    <a:pt x="344" y="72"/>
                  </a:lnTo>
                  <a:lnTo>
                    <a:pt x="354" y="87"/>
                  </a:lnTo>
                  <a:lnTo>
                    <a:pt x="365" y="103"/>
                  </a:lnTo>
                  <a:lnTo>
                    <a:pt x="372" y="121"/>
                  </a:lnTo>
                  <a:lnTo>
                    <a:pt x="379" y="138"/>
                  </a:lnTo>
                  <a:lnTo>
                    <a:pt x="383" y="156"/>
                  </a:lnTo>
                  <a:lnTo>
                    <a:pt x="385" y="175"/>
                  </a:lnTo>
                  <a:lnTo>
                    <a:pt x="387" y="193"/>
                  </a:lnTo>
                  <a:lnTo>
                    <a:pt x="385" y="212"/>
                  </a:lnTo>
                  <a:lnTo>
                    <a:pt x="383" y="230"/>
                  </a:lnTo>
                  <a:lnTo>
                    <a:pt x="379" y="248"/>
                  </a:lnTo>
                  <a:lnTo>
                    <a:pt x="372" y="266"/>
                  </a:lnTo>
                  <a:lnTo>
                    <a:pt x="364" y="283"/>
                  </a:lnTo>
                  <a:lnTo>
                    <a:pt x="353" y="300"/>
                  </a:lnTo>
                  <a:lnTo>
                    <a:pt x="342" y="315"/>
                  </a:lnTo>
                  <a:lnTo>
                    <a:pt x="342" y="315"/>
                  </a:lnTo>
                  <a:lnTo>
                    <a:pt x="329" y="330"/>
                  </a:lnTo>
                  <a:lnTo>
                    <a:pt x="314" y="343"/>
                  </a:lnTo>
                  <a:lnTo>
                    <a:pt x="299" y="354"/>
                  </a:lnTo>
                  <a:lnTo>
                    <a:pt x="282" y="364"/>
                  </a:lnTo>
                  <a:lnTo>
                    <a:pt x="266" y="372"/>
                  </a:lnTo>
                  <a:lnTo>
                    <a:pt x="247" y="377"/>
                  </a:lnTo>
                  <a:lnTo>
                    <a:pt x="230" y="382"/>
                  </a:lnTo>
                  <a:lnTo>
                    <a:pt x="212" y="385"/>
                  </a:lnTo>
                  <a:lnTo>
                    <a:pt x="193" y="385"/>
                  </a:lnTo>
                  <a:lnTo>
                    <a:pt x="175" y="385"/>
                  </a:lnTo>
                  <a:lnTo>
                    <a:pt x="156" y="382"/>
                  </a:lnTo>
                  <a:lnTo>
                    <a:pt x="138" y="377"/>
                  </a:lnTo>
                  <a:lnTo>
                    <a:pt x="120" y="372"/>
                  </a:lnTo>
                  <a:lnTo>
                    <a:pt x="102" y="364"/>
                  </a:lnTo>
                  <a:lnTo>
                    <a:pt x="86" y="353"/>
                  </a:lnTo>
                  <a:lnTo>
                    <a:pt x="70" y="342"/>
                  </a:lnTo>
                  <a:lnTo>
                    <a:pt x="70" y="342"/>
                  </a:lnTo>
                  <a:lnTo>
                    <a:pt x="55" y="328"/>
                  </a:lnTo>
                  <a:lnTo>
                    <a:pt x="42" y="314"/>
                  </a:lnTo>
                  <a:lnTo>
                    <a:pt x="31" y="298"/>
                  </a:lnTo>
                  <a:lnTo>
                    <a:pt x="22" y="282"/>
                  </a:lnTo>
                  <a:lnTo>
                    <a:pt x="14" y="265"/>
                  </a:lnTo>
                  <a:lnTo>
                    <a:pt x="8" y="247"/>
                  </a:lnTo>
                  <a:lnTo>
                    <a:pt x="3" y="229"/>
                  </a:lnTo>
                  <a:lnTo>
                    <a:pt x="1" y="212"/>
                  </a:lnTo>
                  <a:lnTo>
                    <a:pt x="0" y="192"/>
                  </a:lnTo>
                  <a:lnTo>
                    <a:pt x="1" y="174"/>
                  </a:lnTo>
                  <a:lnTo>
                    <a:pt x="3" y="155"/>
                  </a:lnTo>
                  <a:lnTo>
                    <a:pt x="8" y="138"/>
                  </a:lnTo>
                  <a:lnTo>
                    <a:pt x="15" y="120"/>
                  </a:lnTo>
                  <a:lnTo>
                    <a:pt x="23" y="102"/>
                  </a:lnTo>
                  <a:lnTo>
                    <a:pt x="32" y="86"/>
                  </a:lnTo>
                  <a:lnTo>
                    <a:pt x="45" y="70"/>
                  </a:lnTo>
                  <a:lnTo>
                    <a:pt x="45" y="70"/>
                  </a:lnTo>
                  <a:lnTo>
                    <a:pt x="57" y="55"/>
                  </a:lnTo>
                  <a:lnTo>
                    <a:pt x="72" y="42"/>
                  </a:lnTo>
                  <a:lnTo>
                    <a:pt x="87" y="31"/>
                  </a:lnTo>
                  <a:lnTo>
                    <a:pt x="103" y="22"/>
                  </a:lnTo>
                  <a:lnTo>
                    <a:pt x="121" y="14"/>
                  </a:lnTo>
                  <a:lnTo>
                    <a:pt x="138" y="8"/>
                  </a:lnTo>
                  <a:lnTo>
                    <a:pt x="156" y="3"/>
                  </a:lnTo>
                  <a:lnTo>
                    <a:pt x="175" y="1"/>
                  </a:lnTo>
                  <a:lnTo>
                    <a:pt x="193" y="0"/>
                  </a:lnTo>
                  <a:lnTo>
                    <a:pt x="212" y="1"/>
                  </a:lnTo>
                  <a:lnTo>
                    <a:pt x="230" y="3"/>
                  </a:lnTo>
                  <a:lnTo>
                    <a:pt x="249" y="8"/>
                  </a:lnTo>
                  <a:lnTo>
                    <a:pt x="266" y="14"/>
                  </a:lnTo>
                  <a:lnTo>
                    <a:pt x="284" y="22"/>
                  </a:lnTo>
                  <a:lnTo>
                    <a:pt x="300" y="32"/>
                  </a:lnTo>
                  <a:lnTo>
                    <a:pt x="316" y="44"/>
                  </a:lnTo>
                  <a:lnTo>
                    <a:pt x="316" y="44"/>
                  </a:lnTo>
                  <a:close/>
                </a:path>
              </a:pathLst>
            </a:custGeom>
            <a:solidFill>
              <a:srgbClr val="FFB3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101" name="组合 100"/>
          <p:cNvGrpSpPr/>
          <p:nvPr>
            <p:custDataLst>
              <p:tags r:id="rId14"/>
            </p:custDataLst>
          </p:nvPr>
        </p:nvGrpSpPr>
        <p:grpSpPr>
          <a:xfrm>
            <a:off x="1572084" y="5201143"/>
            <a:ext cx="850487" cy="852184"/>
            <a:chOff x="2265363" y="4789488"/>
            <a:chExt cx="795338" cy="796925"/>
          </a:xfrm>
        </p:grpSpPr>
        <p:sp>
          <p:nvSpPr>
            <p:cNvPr id="50" name="Freeform 16"/>
            <p:cNvSpPr>
              <a:spLocks noEditPoints="1"/>
            </p:cNvSpPr>
            <p:nvPr>
              <p:custDataLst>
                <p:tags r:id="rId15"/>
              </p:custDataLst>
            </p:nvPr>
          </p:nvSpPr>
          <p:spPr bwMode="auto">
            <a:xfrm>
              <a:off x="2265363" y="4789488"/>
              <a:ext cx="795338" cy="796925"/>
            </a:xfrm>
            <a:custGeom>
              <a:avLst/>
              <a:gdLst>
                <a:gd name="T0" fmla="*/ 390 w 501"/>
                <a:gd name="T1" fmla="*/ 43 h 502"/>
                <a:gd name="T2" fmla="*/ 323 w 501"/>
                <a:gd name="T3" fmla="*/ 11 h 502"/>
                <a:gd name="T4" fmla="*/ 250 w 501"/>
                <a:gd name="T5" fmla="*/ 0 h 502"/>
                <a:gd name="T6" fmla="*/ 179 w 501"/>
                <a:gd name="T7" fmla="*/ 11 h 502"/>
                <a:gd name="T8" fmla="*/ 114 w 501"/>
                <a:gd name="T9" fmla="*/ 42 h 502"/>
                <a:gd name="T10" fmla="*/ 57 w 501"/>
                <a:gd name="T11" fmla="*/ 91 h 502"/>
                <a:gd name="T12" fmla="*/ 30 w 501"/>
                <a:gd name="T13" fmla="*/ 134 h 502"/>
                <a:gd name="T14" fmla="*/ 4 w 501"/>
                <a:gd name="T15" fmla="*/ 203 h 502"/>
                <a:gd name="T16" fmla="*/ 1 w 501"/>
                <a:gd name="T17" fmla="*/ 275 h 502"/>
                <a:gd name="T18" fmla="*/ 18 w 501"/>
                <a:gd name="T19" fmla="*/ 346 h 502"/>
                <a:gd name="T20" fmla="*/ 55 w 501"/>
                <a:gd name="T21" fmla="*/ 409 h 502"/>
                <a:gd name="T22" fmla="*/ 91 w 501"/>
                <a:gd name="T23" fmla="*/ 445 h 502"/>
                <a:gd name="T24" fmla="*/ 156 w 501"/>
                <a:gd name="T25" fmla="*/ 484 h 502"/>
                <a:gd name="T26" fmla="*/ 226 w 501"/>
                <a:gd name="T27" fmla="*/ 501 h 502"/>
                <a:gd name="T28" fmla="*/ 299 w 501"/>
                <a:gd name="T29" fmla="*/ 498 h 502"/>
                <a:gd name="T30" fmla="*/ 367 w 501"/>
                <a:gd name="T31" fmla="*/ 475 h 502"/>
                <a:gd name="T32" fmla="*/ 427 w 501"/>
                <a:gd name="T33" fmla="*/ 431 h 502"/>
                <a:gd name="T34" fmla="*/ 460 w 501"/>
                <a:gd name="T35" fmla="*/ 391 h 502"/>
                <a:gd name="T36" fmla="*/ 491 w 501"/>
                <a:gd name="T37" fmla="*/ 324 h 502"/>
                <a:gd name="T38" fmla="*/ 501 w 501"/>
                <a:gd name="T39" fmla="*/ 252 h 502"/>
                <a:gd name="T40" fmla="*/ 491 w 501"/>
                <a:gd name="T41" fmla="*/ 181 h 502"/>
                <a:gd name="T42" fmla="*/ 461 w 501"/>
                <a:gd name="T43" fmla="*/ 114 h 502"/>
                <a:gd name="T44" fmla="*/ 410 w 501"/>
                <a:gd name="T45" fmla="*/ 58 h 502"/>
                <a:gd name="T46" fmla="*/ 399 w 501"/>
                <a:gd name="T47" fmla="*/ 374 h 502"/>
                <a:gd name="T48" fmla="*/ 356 w 501"/>
                <a:gd name="T49" fmla="*/ 414 h 502"/>
                <a:gd name="T50" fmla="*/ 306 w 501"/>
                <a:gd name="T51" fmla="*/ 437 h 502"/>
                <a:gd name="T52" fmla="*/ 250 w 501"/>
                <a:gd name="T53" fmla="*/ 445 h 502"/>
                <a:gd name="T54" fmla="*/ 195 w 501"/>
                <a:gd name="T55" fmla="*/ 437 h 502"/>
                <a:gd name="T56" fmla="*/ 143 w 501"/>
                <a:gd name="T57" fmla="*/ 412 h 502"/>
                <a:gd name="T58" fmla="*/ 114 w 501"/>
                <a:gd name="T59" fmla="*/ 387 h 502"/>
                <a:gd name="T60" fmla="*/ 79 w 501"/>
                <a:gd name="T61" fmla="*/ 341 h 502"/>
                <a:gd name="T62" fmla="*/ 62 w 501"/>
                <a:gd name="T63" fmla="*/ 288 h 502"/>
                <a:gd name="T64" fmla="*/ 58 w 501"/>
                <a:gd name="T65" fmla="*/ 233 h 502"/>
                <a:gd name="T66" fmla="*/ 72 w 501"/>
                <a:gd name="T67" fmla="*/ 179 h 502"/>
                <a:gd name="T68" fmla="*/ 102 w 501"/>
                <a:gd name="T69" fmla="*/ 129 h 502"/>
                <a:gd name="T70" fmla="*/ 130 w 501"/>
                <a:gd name="T71" fmla="*/ 102 h 502"/>
                <a:gd name="T72" fmla="*/ 178 w 501"/>
                <a:gd name="T73" fmla="*/ 73 h 502"/>
                <a:gd name="T74" fmla="*/ 232 w 501"/>
                <a:gd name="T75" fmla="*/ 59 h 502"/>
                <a:gd name="T76" fmla="*/ 287 w 501"/>
                <a:gd name="T77" fmla="*/ 63 h 502"/>
                <a:gd name="T78" fmla="*/ 341 w 501"/>
                <a:gd name="T79" fmla="*/ 81 h 502"/>
                <a:gd name="T80" fmla="*/ 374 w 501"/>
                <a:gd name="T81" fmla="*/ 103 h 502"/>
                <a:gd name="T82" fmla="*/ 413 w 501"/>
                <a:gd name="T83" fmla="*/ 147 h 502"/>
                <a:gd name="T84" fmla="*/ 436 w 501"/>
                <a:gd name="T85" fmla="*/ 197 h 502"/>
                <a:gd name="T86" fmla="*/ 444 w 501"/>
                <a:gd name="T87" fmla="*/ 251 h 502"/>
                <a:gd name="T88" fmla="*/ 436 w 501"/>
                <a:gd name="T89" fmla="*/ 307 h 502"/>
                <a:gd name="T90" fmla="*/ 412 w 501"/>
                <a:gd name="T91" fmla="*/ 35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1" h="502">
                  <a:moveTo>
                    <a:pt x="410" y="58"/>
                  </a:moveTo>
                  <a:lnTo>
                    <a:pt x="410" y="58"/>
                  </a:lnTo>
                  <a:lnTo>
                    <a:pt x="390" y="43"/>
                  </a:lnTo>
                  <a:lnTo>
                    <a:pt x="368" y="30"/>
                  </a:lnTo>
                  <a:lnTo>
                    <a:pt x="346" y="20"/>
                  </a:lnTo>
                  <a:lnTo>
                    <a:pt x="323" y="11"/>
                  </a:lnTo>
                  <a:lnTo>
                    <a:pt x="299" y="5"/>
                  </a:lnTo>
                  <a:lnTo>
                    <a:pt x="275" y="2"/>
                  </a:lnTo>
                  <a:lnTo>
                    <a:pt x="250" y="0"/>
                  </a:lnTo>
                  <a:lnTo>
                    <a:pt x="227" y="2"/>
                  </a:lnTo>
                  <a:lnTo>
                    <a:pt x="203" y="5"/>
                  </a:lnTo>
                  <a:lnTo>
                    <a:pt x="179" y="11"/>
                  </a:lnTo>
                  <a:lnTo>
                    <a:pt x="157" y="19"/>
                  </a:lnTo>
                  <a:lnTo>
                    <a:pt x="134" y="29"/>
                  </a:lnTo>
                  <a:lnTo>
                    <a:pt x="114" y="42"/>
                  </a:lnTo>
                  <a:lnTo>
                    <a:pt x="94" y="56"/>
                  </a:lnTo>
                  <a:lnTo>
                    <a:pt x="74" y="73"/>
                  </a:lnTo>
                  <a:lnTo>
                    <a:pt x="57" y="91"/>
                  </a:lnTo>
                  <a:lnTo>
                    <a:pt x="57" y="91"/>
                  </a:lnTo>
                  <a:lnTo>
                    <a:pt x="42" y="112"/>
                  </a:lnTo>
                  <a:lnTo>
                    <a:pt x="30" y="134"/>
                  </a:lnTo>
                  <a:lnTo>
                    <a:pt x="18" y="157"/>
                  </a:lnTo>
                  <a:lnTo>
                    <a:pt x="10" y="180"/>
                  </a:lnTo>
                  <a:lnTo>
                    <a:pt x="4" y="203"/>
                  </a:lnTo>
                  <a:lnTo>
                    <a:pt x="1" y="227"/>
                  </a:lnTo>
                  <a:lnTo>
                    <a:pt x="0" y="251"/>
                  </a:lnTo>
                  <a:lnTo>
                    <a:pt x="1" y="275"/>
                  </a:lnTo>
                  <a:lnTo>
                    <a:pt x="4" y="300"/>
                  </a:lnTo>
                  <a:lnTo>
                    <a:pt x="10" y="323"/>
                  </a:lnTo>
                  <a:lnTo>
                    <a:pt x="18" y="346"/>
                  </a:lnTo>
                  <a:lnTo>
                    <a:pt x="28" y="368"/>
                  </a:lnTo>
                  <a:lnTo>
                    <a:pt x="41" y="389"/>
                  </a:lnTo>
                  <a:lnTo>
                    <a:pt x="55" y="409"/>
                  </a:lnTo>
                  <a:lnTo>
                    <a:pt x="72" y="427"/>
                  </a:lnTo>
                  <a:lnTo>
                    <a:pt x="91" y="445"/>
                  </a:lnTo>
                  <a:lnTo>
                    <a:pt x="91" y="445"/>
                  </a:lnTo>
                  <a:lnTo>
                    <a:pt x="111" y="461"/>
                  </a:lnTo>
                  <a:lnTo>
                    <a:pt x="133" y="473"/>
                  </a:lnTo>
                  <a:lnTo>
                    <a:pt x="156" y="484"/>
                  </a:lnTo>
                  <a:lnTo>
                    <a:pt x="179" y="492"/>
                  </a:lnTo>
                  <a:lnTo>
                    <a:pt x="202" y="498"/>
                  </a:lnTo>
                  <a:lnTo>
                    <a:pt x="226" y="501"/>
                  </a:lnTo>
                  <a:lnTo>
                    <a:pt x="250" y="502"/>
                  </a:lnTo>
                  <a:lnTo>
                    <a:pt x="275" y="501"/>
                  </a:lnTo>
                  <a:lnTo>
                    <a:pt x="299" y="498"/>
                  </a:lnTo>
                  <a:lnTo>
                    <a:pt x="322" y="492"/>
                  </a:lnTo>
                  <a:lnTo>
                    <a:pt x="345" y="484"/>
                  </a:lnTo>
                  <a:lnTo>
                    <a:pt x="367" y="475"/>
                  </a:lnTo>
                  <a:lnTo>
                    <a:pt x="387" y="462"/>
                  </a:lnTo>
                  <a:lnTo>
                    <a:pt x="408" y="447"/>
                  </a:lnTo>
                  <a:lnTo>
                    <a:pt x="427" y="431"/>
                  </a:lnTo>
                  <a:lnTo>
                    <a:pt x="444" y="411"/>
                  </a:lnTo>
                  <a:lnTo>
                    <a:pt x="444" y="411"/>
                  </a:lnTo>
                  <a:lnTo>
                    <a:pt x="460" y="391"/>
                  </a:lnTo>
                  <a:lnTo>
                    <a:pt x="473" y="369"/>
                  </a:lnTo>
                  <a:lnTo>
                    <a:pt x="483" y="347"/>
                  </a:lnTo>
                  <a:lnTo>
                    <a:pt x="491" y="324"/>
                  </a:lnTo>
                  <a:lnTo>
                    <a:pt x="497" y="300"/>
                  </a:lnTo>
                  <a:lnTo>
                    <a:pt x="500" y="275"/>
                  </a:lnTo>
                  <a:lnTo>
                    <a:pt x="501" y="252"/>
                  </a:lnTo>
                  <a:lnTo>
                    <a:pt x="500" y="228"/>
                  </a:lnTo>
                  <a:lnTo>
                    <a:pt x="497" y="204"/>
                  </a:lnTo>
                  <a:lnTo>
                    <a:pt x="491" y="181"/>
                  </a:lnTo>
                  <a:lnTo>
                    <a:pt x="483" y="158"/>
                  </a:lnTo>
                  <a:lnTo>
                    <a:pt x="474" y="135"/>
                  </a:lnTo>
                  <a:lnTo>
                    <a:pt x="461" y="114"/>
                  </a:lnTo>
                  <a:lnTo>
                    <a:pt x="446" y="95"/>
                  </a:lnTo>
                  <a:lnTo>
                    <a:pt x="430" y="75"/>
                  </a:lnTo>
                  <a:lnTo>
                    <a:pt x="410" y="58"/>
                  </a:lnTo>
                  <a:lnTo>
                    <a:pt x="410" y="58"/>
                  </a:lnTo>
                  <a:close/>
                  <a:moveTo>
                    <a:pt x="399" y="374"/>
                  </a:moveTo>
                  <a:lnTo>
                    <a:pt x="399" y="374"/>
                  </a:lnTo>
                  <a:lnTo>
                    <a:pt x="386" y="389"/>
                  </a:lnTo>
                  <a:lnTo>
                    <a:pt x="371" y="402"/>
                  </a:lnTo>
                  <a:lnTo>
                    <a:pt x="356" y="414"/>
                  </a:lnTo>
                  <a:lnTo>
                    <a:pt x="340" y="423"/>
                  </a:lnTo>
                  <a:lnTo>
                    <a:pt x="323" y="431"/>
                  </a:lnTo>
                  <a:lnTo>
                    <a:pt x="306" y="437"/>
                  </a:lnTo>
                  <a:lnTo>
                    <a:pt x="287" y="441"/>
                  </a:lnTo>
                  <a:lnTo>
                    <a:pt x="269" y="444"/>
                  </a:lnTo>
                  <a:lnTo>
                    <a:pt x="250" y="445"/>
                  </a:lnTo>
                  <a:lnTo>
                    <a:pt x="232" y="444"/>
                  </a:lnTo>
                  <a:lnTo>
                    <a:pt x="214" y="441"/>
                  </a:lnTo>
                  <a:lnTo>
                    <a:pt x="195" y="437"/>
                  </a:lnTo>
                  <a:lnTo>
                    <a:pt x="178" y="431"/>
                  </a:lnTo>
                  <a:lnTo>
                    <a:pt x="161" y="422"/>
                  </a:lnTo>
                  <a:lnTo>
                    <a:pt x="143" y="412"/>
                  </a:lnTo>
                  <a:lnTo>
                    <a:pt x="127" y="401"/>
                  </a:lnTo>
                  <a:lnTo>
                    <a:pt x="127" y="401"/>
                  </a:lnTo>
                  <a:lnTo>
                    <a:pt x="114" y="387"/>
                  </a:lnTo>
                  <a:lnTo>
                    <a:pt x="101" y="372"/>
                  </a:lnTo>
                  <a:lnTo>
                    <a:pt x="89" y="357"/>
                  </a:lnTo>
                  <a:lnTo>
                    <a:pt x="79" y="341"/>
                  </a:lnTo>
                  <a:lnTo>
                    <a:pt x="72" y="324"/>
                  </a:lnTo>
                  <a:lnTo>
                    <a:pt x="65" y="307"/>
                  </a:lnTo>
                  <a:lnTo>
                    <a:pt x="62" y="288"/>
                  </a:lnTo>
                  <a:lnTo>
                    <a:pt x="58" y="270"/>
                  </a:lnTo>
                  <a:lnTo>
                    <a:pt x="58" y="251"/>
                  </a:lnTo>
                  <a:lnTo>
                    <a:pt x="58" y="233"/>
                  </a:lnTo>
                  <a:lnTo>
                    <a:pt x="62" y="214"/>
                  </a:lnTo>
                  <a:lnTo>
                    <a:pt x="66" y="196"/>
                  </a:lnTo>
                  <a:lnTo>
                    <a:pt x="72" y="179"/>
                  </a:lnTo>
                  <a:lnTo>
                    <a:pt x="80" y="162"/>
                  </a:lnTo>
                  <a:lnTo>
                    <a:pt x="91" y="144"/>
                  </a:lnTo>
                  <a:lnTo>
                    <a:pt x="102" y="129"/>
                  </a:lnTo>
                  <a:lnTo>
                    <a:pt x="102" y="129"/>
                  </a:lnTo>
                  <a:lnTo>
                    <a:pt x="116" y="114"/>
                  </a:lnTo>
                  <a:lnTo>
                    <a:pt x="130" y="102"/>
                  </a:lnTo>
                  <a:lnTo>
                    <a:pt x="145" y="90"/>
                  </a:lnTo>
                  <a:lnTo>
                    <a:pt x="162" y="81"/>
                  </a:lnTo>
                  <a:lnTo>
                    <a:pt x="178" y="73"/>
                  </a:lnTo>
                  <a:lnTo>
                    <a:pt x="196" y="66"/>
                  </a:lnTo>
                  <a:lnTo>
                    <a:pt x="214" y="63"/>
                  </a:lnTo>
                  <a:lnTo>
                    <a:pt x="232" y="59"/>
                  </a:lnTo>
                  <a:lnTo>
                    <a:pt x="250" y="59"/>
                  </a:lnTo>
                  <a:lnTo>
                    <a:pt x="269" y="59"/>
                  </a:lnTo>
                  <a:lnTo>
                    <a:pt x="287" y="63"/>
                  </a:lnTo>
                  <a:lnTo>
                    <a:pt x="306" y="67"/>
                  </a:lnTo>
                  <a:lnTo>
                    <a:pt x="324" y="73"/>
                  </a:lnTo>
                  <a:lnTo>
                    <a:pt x="341" y="81"/>
                  </a:lnTo>
                  <a:lnTo>
                    <a:pt x="358" y="91"/>
                  </a:lnTo>
                  <a:lnTo>
                    <a:pt x="374" y="103"/>
                  </a:lnTo>
                  <a:lnTo>
                    <a:pt x="374" y="103"/>
                  </a:lnTo>
                  <a:lnTo>
                    <a:pt x="389" y="117"/>
                  </a:lnTo>
                  <a:lnTo>
                    <a:pt x="401" y="130"/>
                  </a:lnTo>
                  <a:lnTo>
                    <a:pt x="413" y="147"/>
                  </a:lnTo>
                  <a:lnTo>
                    <a:pt x="422" y="163"/>
                  </a:lnTo>
                  <a:lnTo>
                    <a:pt x="430" y="180"/>
                  </a:lnTo>
                  <a:lnTo>
                    <a:pt x="436" y="197"/>
                  </a:lnTo>
                  <a:lnTo>
                    <a:pt x="440" y="214"/>
                  </a:lnTo>
                  <a:lnTo>
                    <a:pt x="443" y="233"/>
                  </a:lnTo>
                  <a:lnTo>
                    <a:pt x="444" y="251"/>
                  </a:lnTo>
                  <a:lnTo>
                    <a:pt x="443" y="271"/>
                  </a:lnTo>
                  <a:lnTo>
                    <a:pt x="440" y="289"/>
                  </a:lnTo>
                  <a:lnTo>
                    <a:pt x="436" y="307"/>
                  </a:lnTo>
                  <a:lnTo>
                    <a:pt x="429" y="325"/>
                  </a:lnTo>
                  <a:lnTo>
                    <a:pt x="421" y="342"/>
                  </a:lnTo>
                  <a:lnTo>
                    <a:pt x="412" y="358"/>
                  </a:lnTo>
                  <a:lnTo>
                    <a:pt x="399" y="374"/>
                  </a:lnTo>
                  <a:lnTo>
                    <a:pt x="399" y="374"/>
                  </a:lnTo>
                  <a:close/>
                </a:path>
              </a:pathLst>
            </a:custGeom>
            <a:solidFill>
              <a:srgbClr val="E651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1" name="Freeform 17"/>
            <p:cNvSpPr/>
            <p:nvPr>
              <p:custDataLst>
                <p:tags r:id="rId16"/>
              </p:custDataLst>
            </p:nvPr>
          </p:nvSpPr>
          <p:spPr bwMode="auto">
            <a:xfrm>
              <a:off x="2357438" y="4883151"/>
              <a:ext cx="612775" cy="612775"/>
            </a:xfrm>
            <a:custGeom>
              <a:avLst/>
              <a:gdLst>
                <a:gd name="T0" fmla="*/ 316 w 386"/>
                <a:gd name="T1" fmla="*/ 44 h 386"/>
                <a:gd name="T2" fmla="*/ 343 w 386"/>
                <a:gd name="T3" fmla="*/ 71 h 386"/>
                <a:gd name="T4" fmla="*/ 364 w 386"/>
                <a:gd name="T5" fmla="*/ 104 h 386"/>
                <a:gd name="T6" fmla="*/ 378 w 386"/>
                <a:gd name="T7" fmla="*/ 138 h 386"/>
                <a:gd name="T8" fmla="*/ 385 w 386"/>
                <a:gd name="T9" fmla="*/ 174 h 386"/>
                <a:gd name="T10" fmla="*/ 385 w 386"/>
                <a:gd name="T11" fmla="*/ 212 h 386"/>
                <a:gd name="T12" fmla="*/ 378 w 386"/>
                <a:gd name="T13" fmla="*/ 248 h 386"/>
                <a:gd name="T14" fmla="*/ 363 w 386"/>
                <a:gd name="T15" fmla="*/ 283 h 386"/>
                <a:gd name="T16" fmla="*/ 341 w 386"/>
                <a:gd name="T17" fmla="*/ 315 h 386"/>
                <a:gd name="T18" fmla="*/ 328 w 386"/>
                <a:gd name="T19" fmla="*/ 330 h 386"/>
                <a:gd name="T20" fmla="*/ 298 w 386"/>
                <a:gd name="T21" fmla="*/ 355 h 386"/>
                <a:gd name="T22" fmla="*/ 265 w 386"/>
                <a:gd name="T23" fmla="*/ 372 h 386"/>
                <a:gd name="T24" fmla="*/ 229 w 386"/>
                <a:gd name="T25" fmla="*/ 382 h 386"/>
                <a:gd name="T26" fmla="*/ 192 w 386"/>
                <a:gd name="T27" fmla="*/ 386 h 386"/>
                <a:gd name="T28" fmla="*/ 156 w 386"/>
                <a:gd name="T29" fmla="*/ 382 h 386"/>
                <a:gd name="T30" fmla="*/ 120 w 386"/>
                <a:gd name="T31" fmla="*/ 372 h 386"/>
                <a:gd name="T32" fmla="*/ 85 w 386"/>
                <a:gd name="T33" fmla="*/ 353 h 386"/>
                <a:gd name="T34" fmla="*/ 69 w 386"/>
                <a:gd name="T35" fmla="*/ 342 h 386"/>
                <a:gd name="T36" fmla="*/ 43 w 386"/>
                <a:gd name="T37" fmla="*/ 313 h 386"/>
                <a:gd name="T38" fmla="*/ 21 w 386"/>
                <a:gd name="T39" fmla="*/ 282 h 386"/>
                <a:gd name="T40" fmla="*/ 7 w 386"/>
                <a:gd name="T41" fmla="*/ 248 h 386"/>
                <a:gd name="T42" fmla="*/ 0 w 386"/>
                <a:gd name="T43" fmla="*/ 211 h 386"/>
                <a:gd name="T44" fmla="*/ 0 w 386"/>
                <a:gd name="T45" fmla="*/ 174 h 386"/>
                <a:gd name="T46" fmla="*/ 8 w 386"/>
                <a:gd name="T47" fmla="*/ 137 h 386"/>
                <a:gd name="T48" fmla="*/ 22 w 386"/>
                <a:gd name="T49" fmla="*/ 103 h 386"/>
                <a:gd name="T50" fmla="*/ 44 w 386"/>
                <a:gd name="T51" fmla="*/ 70 h 386"/>
                <a:gd name="T52" fmla="*/ 58 w 386"/>
                <a:gd name="T53" fmla="*/ 55 h 386"/>
                <a:gd name="T54" fmla="*/ 87 w 386"/>
                <a:gd name="T55" fmla="*/ 31 h 386"/>
                <a:gd name="T56" fmla="*/ 120 w 386"/>
                <a:gd name="T57" fmla="*/ 14 h 386"/>
                <a:gd name="T58" fmla="*/ 156 w 386"/>
                <a:gd name="T59" fmla="*/ 4 h 386"/>
                <a:gd name="T60" fmla="*/ 192 w 386"/>
                <a:gd name="T61" fmla="*/ 0 h 386"/>
                <a:gd name="T62" fmla="*/ 229 w 386"/>
                <a:gd name="T63" fmla="*/ 4 h 386"/>
                <a:gd name="T64" fmla="*/ 266 w 386"/>
                <a:gd name="T65" fmla="*/ 14 h 386"/>
                <a:gd name="T66" fmla="*/ 300 w 386"/>
                <a:gd name="T67" fmla="*/ 32 h 386"/>
                <a:gd name="T68" fmla="*/ 316 w 386"/>
                <a:gd name="T69" fmla="*/ 4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6" h="386">
                  <a:moveTo>
                    <a:pt x="316" y="44"/>
                  </a:moveTo>
                  <a:lnTo>
                    <a:pt x="316" y="44"/>
                  </a:lnTo>
                  <a:lnTo>
                    <a:pt x="331" y="58"/>
                  </a:lnTo>
                  <a:lnTo>
                    <a:pt x="343" y="71"/>
                  </a:lnTo>
                  <a:lnTo>
                    <a:pt x="355" y="88"/>
                  </a:lnTo>
                  <a:lnTo>
                    <a:pt x="364" y="104"/>
                  </a:lnTo>
                  <a:lnTo>
                    <a:pt x="372" y="121"/>
                  </a:lnTo>
                  <a:lnTo>
                    <a:pt x="378" y="138"/>
                  </a:lnTo>
                  <a:lnTo>
                    <a:pt x="382" y="155"/>
                  </a:lnTo>
                  <a:lnTo>
                    <a:pt x="385" y="174"/>
                  </a:lnTo>
                  <a:lnTo>
                    <a:pt x="386" y="192"/>
                  </a:lnTo>
                  <a:lnTo>
                    <a:pt x="385" y="212"/>
                  </a:lnTo>
                  <a:lnTo>
                    <a:pt x="382" y="230"/>
                  </a:lnTo>
                  <a:lnTo>
                    <a:pt x="378" y="248"/>
                  </a:lnTo>
                  <a:lnTo>
                    <a:pt x="371" y="266"/>
                  </a:lnTo>
                  <a:lnTo>
                    <a:pt x="363" y="283"/>
                  </a:lnTo>
                  <a:lnTo>
                    <a:pt x="354" y="299"/>
                  </a:lnTo>
                  <a:lnTo>
                    <a:pt x="341" y="315"/>
                  </a:lnTo>
                  <a:lnTo>
                    <a:pt x="341" y="315"/>
                  </a:lnTo>
                  <a:lnTo>
                    <a:pt x="328" y="330"/>
                  </a:lnTo>
                  <a:lnTo>
                    <a:pt x="313" y="343"/>
                  </a:lnTo>
                  <a:lnTo>
                    <a:pt x="298" y="355"/>
                  </a:lnTo>
                  <a:lnTo>
                    <a:pt x="282" y="364"/>
                  </a:lnTo>
                  <a:lnTo>
                    <a:pt x="265" y="372"/>
                  </a:lnTo>
                  <a:lnTo>
                    <a:pt x="248" y="378"/>
                  </a:lnTo>
                  <a:lnTo>
                    <a:pt x="229" y="382"/>
                  </a:lnTo>
                  <a:lnTo>
                    <a:pt x="211" y="385"/>
                  </a:lnTo>
                  <a:lnTo>
                    <a:pt x="192" y="386"/>
                  </a:lnTo>
                  <a:lnTo>
                    <a:pt x="174" y="385"/>
                  </a:lnTo>
                  <a:lnTo>
                    <a:pt x="156" y="382"/>
                  </a:lnTo>
                  <a:lnTo>
                    <a:pt x="137" y="378"/>
                  </a:lnTo>
                  <a:lnTo>
                    <a:pt x="120" y="372"/>
                  </a:lnTo>
                  <a:lnTo>
                    <a:pt x="103" y="363"/>
                  </a:lnTo>
                  <a:lnTo>
                    <a:pt x="85" y="353"/>
                  </a:lnTo>
                  <a:lnTo>
                    <a:pt x="69" y="342"/>
                  </a:lnTo>
                  <a:lnTo>
                    <a:pt x="69" y="342"/>
                  </a:lnTo>
                  <a:lnTo>
                    <a:pt x="56" y="328"/>
                  </a:lnTo>
                  <a:lnTo>
                    <a:pt x="43" y="313"/>
                  </a:lnTo>
                  <a:lnTo>
                    <a:pt x="31" y="298"/>
                  </a:lnTo>
                  <a:lnTo>
                    <a:pt x="21" y="282"/>
                  </a:lnTo>
                  <a:lnTo>
                    <a:pt x="14" y="265"/>
                  </a:lnTo>
                  <a:lnTo>
                    <a:pt x="7" y="248"/>
                  </a:lnTo>
                  <a:lnTo>
                    <a:pt x="4" y="229"/>
                  </a:lnTo>
                  <a:lnTo>
                    <a:pt x="0" y="211"/>
                  </a:lnTo>
                  <a:lnTo>
                    <a:pt x="0" y="192"/>
                  </a:lnTo>
                  <a:lnTo>
                    <a:pt x="0" y="174"/>
                  </a:lnTo>
                  <a:lnTo>
                    <a:pt x="4" y="155"/>
                  </a:lnTo>
                  <a:lnTo>
                    <a:pt x="8" y="137"/>
                  </a:lnTo>
                  <a:lnTo>
                    <a:pt x="14" y="120"/>
                  </a:lnTo>
                  <a:lnTo>
                    <a:pt x="22" y="103"/>
                  </a:lnTo>
                  <a:lnTo>
                    <a:pt x="33" y="85"/>
                  </a:lnTo>
                  <a:lnTo>
                    <a:pt x="44" y="70"/>
                  </a:lnTo>
                  <a:lnTo>
                    <a:pt x="44" y="70"/>
                  </a:lnTo>
                  <a:lnTo>
                    <a:pt x="58" y="55"/>
                  </a:lnTo>
                  <a:lnTo>
                    <a:pt x="72" y="43"/>
                  </a:lnTo>
                  <a:lnTo>
                    <a:pt x="87" y="31"/>
                  </a:lnTo>
                  <a:lnTo>
                    <a:pt x="104" y="22"/>
                  </a:lnTo>
                  <a:lnTo>
                    <a:pt x="120" y="14"/>
                  </a:lnTo>
                  <a:lnTo>
                    <a:pt x="138" y="7"/>
                  </a:lnTo>
                  <a:lnTo>
                    <a:pt x="156" y="4"/>
                  </a:lnTo>
                  <a:lnTo>
                    <a:pt x="174" y="0"/>
                  </a:lnTo>
                  <a:lnTo>
                    <a:pt x="192" y="0"/>
                  </a:lnTo>
                  <a:lnTo>
                    <a:pt x="211" y="0"/>
                  </a:lnTo>
                  <a:lnTo>
                    <a:pt x="229" y="4"/>
                  </a:lnTo>
                  <a:lnTo>
                    <a:pt x="248" y="8"/>
                  </a:lnTo>
                  <a:lnTo>
                    <a:pt x="266" y="14"/>
                  </a:lnTo>
                  <a:lnTo>
                    <a:pt x="283" y="22"/>
                  </a:lnTo>
                  <a:lnTo>
                    <a:pt x="300" y="32"/>
                  </a:lnTo>
                  <a:lnTo>
                    <a:pt x="316" y="44"/>
                  </a:lnTo>
                  <a:lnTo>
                    <a:pt x="316" y="44"/>
                  </a:lnTo>
                  <a:close/>
                </a:path>
              </a:pathLst>
            </a:custGeom>
            <a:solidFill>
              <a:srgbClr val="FFA726"/>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98" name="组合 97"/>
          <p:cNvGrpSpPr/>
          <p:nvPr>
            <p:custDataLst>
              <p:tags r:id="rId17"/>
            </p:custDataLst>
          </p:nvPr>
        </p:nvGrpSpPr>
        <p:grpSpPr>
          <a:xfrm>
            <a:off x="1123925" y="3201397"/>
            <a:ext cx="1531214" cy="1714553"/>
            <a:chOff x="1846263" y="2919413"/>
            <a:chExt cx="1431925" cy="1603376"/>
          </a:xfrm>
        </p:grpSpPr>
        <p:sp>
          <p:nvSpPr>
            <p:cNvPr id="72" name="Freeform 72"/>
            <p:cNvSpPr/>
            <p:nvPr>
              <p:custDataLst>
                <p:tags r:id="rId18"/>
              </p:custDataLst>
            </p:nvPr>
          </p:nvSpPr>
          <p:spPr bwMode="auto">
            <a:xfrm>
              <a:off x="2562226" y="3201988"/>
              <a:ext cx="420688" cy="993775"/>
            </a:xfrm>
            <a:custGeom>
              <a:avLst/>
              <a:gdLst>
                <a:gd name="T0" fmla="*/ 90 w 265"/>
                <a:gd name="T1" fmla="*/ 626 h 626"/>
                <a:gd name="T2" fmla="*/ 0 w 265"/>
                <a:gd name="T3" fmla="*/ 626 h 626"/>
                <a:gd name="T4" fmla="*/ 0 w 265"/>
                <a:gd name="T5" fmla="*/ 0 h 626"/>
                <a:gd name="T6" fmla="*/ 0 w 265"/>
                <a:gd name="T7" fmla="*/ 0 h 626"/>
                <a:gd name="T8" fmla="*/ 14 w 265"/>
                <a:gd name="T9" fmla="*/ 0 h 626"/>
                <a:gd name="T10" fmla="*/ 28 w 265"/>
                <a:gd name="T11" fmla="*/ 1 h 626"/>
                <a:gd name="T12" fmla="*/ 42 w 265"/>
                <a:gd name="T13" fmla="*/ 4 h 626"/>
                <a:gd name="T14" fmla="*/ 54 w 265"/>
                <a:gd name="T15" fmla="*/ 6 h 626"/>
                <a:gd name="T16" fmla="*/ 81 w 265"/>
                <a:gd name="T17" fmla="*/ 13 h 626"/>
                <a:gd name="T18" fmla="*/ 105 w 265"/>
                <a:gd name="T19" fmla="*/ 21 h 626"/>
                <a:gd name="T20" fmla="*/ 127 w 265"/>
                <a:gd name="T21" fmla="*/ 32 h 626"/>
                <a:gd name="T22" fmla="*/ 149 w 265"/>
                <a:gd name="T23" fmla="*/ 46 h 626"/>
                <a:gd name="T24" fmla="*/ 168 w 265"/>
                <a:gd name="T25" fmla="*/ 61 h 626"/>
                <a:gd name="T26" fmla="*/ 187 w 265"/>
                <a:gd name="T27" fmla="*/ 78 h 626"/>
                <a:gd name="T28" fmla="*/ 204 w 265"/>
                <a:gd name="T29" fmla="*/ 97 h 626"/>
                <a:gd name="T30" fmla="*/ 218 w 265"/>
                <a:gd name="T31" fmla="*/ 118 h 626"/>
                <a:gd name="T32" fmla="*/ 232 w 265"/>
                <a:gd name="T33" fmla="*/ 138 h 626"/>
                <a:gd name="T34" fmla="*/ 242 w 265"/>
                <a:gd name="T35" fmla="*/ 161 h 626"/>
                <a:gd name="T36" fmla="*/ 251 w 265"/>
                <a:gd name="T37" fmla="*/ 185 h 626"/>
                <a:gd name="T38" fmla="*/ 258 w 265"/>
                <a:gd name="T39" fmla="*/ 211 h 626"/>
                <a:gd name="T40" fmla="*/ 263 w 265"/>
                <a:gd name="T41" fmla="*/ 236 h 626"/>
                <a:gd name="T42" fmla="*/ 265 w 265"/>
                <a:gd name="T43" fmla="*/ 263 h 626"/>
                <a:gd name="T44" fmla="*/ 265 w 265"/>
                <a:gd name="T45" fmla="*/ 263 h 626"/>
                <a:gd name="T46" fmla="*/ 265 w 265"/>
                <a:gd name="T47" fmla="*/ 278 h 626"/>
                <a:gd name="T48" fmla="*/ 265 w 265"/>
                <a:gd name="T49" fmla="*/ 292 h 626"/>
                <a:gd name="T50" fmla="*/ 264 w 265"/>
                <a:gd name="T51" fmla="*/ 306 h 626"/>
                <a:gd name="T52" fmla="*/ 261 w 265"/>
                <a:gd name="T53" fmla="*/ 320 h 626"/>
                <a:gd name="T54" fmla="*/ 258 w 265"/>
                <a:gd name="T55" fmla="*/ 333 h 626"/>
                <a:gd name="T56" fmla="*/ 255 w 265"/>
                <a:gd name="T57" fmla="*/ 345 h 626"/>
                <a:gd name="T58" fmla="*/ 247 w 265"/>
                <a:gd name="T59" fmla="*/ 368 h 626"/>
                <a:gd name="T60" fmla="*/ 236 w 265"/>
                <a:gd name="T61" fmla="*/ 390 h 626"/>
                <a:gd name="T62" fmla="*/ 223 w 265"/>
                <a:gd name="T63" fmla="*/ 411 h 626"/>
                <a:gd name="T64" fmla="*/ 210 w 265"/>
                <a:gd name="T65" fmla="*/ 432 h 626"/>
                <a:gd name="T66" fmla="*/ 195 w 265"/>
                <a:gd name="T67" fmla="*/ 451 h 626"/>
                <a:gd name="T68" fmla="*/ 165 w 265"/>
                <a:gd name="T69" fmla="*/ 490 h 626"/>
                <a:gd name="T70" fmla="*/ 149 w 265"/>
                <a:gd name="T71" fmla="*/ 510 h 626"/>
                <a:gd name="T72" fmla="*/ 135 w 265"/>
                <a:gd name="T73" fmla="*/ 531 h 626"/>
                <a:gd name="T74" fmla="*/ 121 w 265"/>
                <a:gd name="T75" fmla="*/ 551 h 626"/>
                <a:gd name="T76" fmla="*/ 108 w 265"/>
                <a:gd name="T77" fmla="*/ 574 h 626"/>
                <a:gd name="T78" fmla="*/ 98 w 265"/>
                <a:gd name="T79" fmla="*/ 600 h 626"/>
                <a:gd name="T80" fmla="*/ 93 w 265"/>
                <a:gd name="T81" fmla="*/ 612 h 626"/>
                <a:gd name="T82" fmla="*/ 90 w 265"/>
                <a:gd name="T83" fmla="*/ 626 h 626"/>
                <a:gd name="T84" fmla="*/ 90 w 265"/>
                <a:gd name="T85" fmla="*/ 626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5" h="626">
                  <a:moveTo>
                    <a:pt x="90" y="626"/>
                  </a:moveTo>
                  <a:lnTo>
                    <a:pt x="0" y="626"/>
                  </a:lnTo>
                  <a:lnTo>
                    <a:pt x="0" y="0"/>
                  </a:lnTo>
                  <a:lnTo>
                    <a:pt x="0" y="0"/>
                  </a:lnTo>
                  <a:lnTo>
                    <a:pt x="14" y="0"/>
                  </a:lnTo>
                  <a:lnTo>
                    <a:pt x="28" y="1"/>
                  </a:lnTo>
                  <a:lnTo>
                    <a:pt x="42" y="4"/>
                  </a:lnTo>
                  <a:lnTo>
                    <a:pt x="54" y="6"/>
                  </a:lnTo>
                  <a:lnTo>
                    <a:pt x="81" y="13"/>
                  </a:lnTo>
                  <a:lnTo>
                    <a:pt x="105" y="21"/>
                  </a:lnTo>
                  <a:lnTo>
                    <a:pt x="127" y="32"/>
                  </a:lnTo>
                  <a:lnTo>
                    <a:pt x="149" y="46"/>
                  </a:lnTo>
                  <a:lnTo>
                    <a:pt x="168" y="61"/>
                  </a:lnTo>
                  <a:lnTo>
                    <a:pt x="187" y="78"/>
                  </a:lnTo>
                  <a:lnTo>
                    <a:pt x="204" y="97"/>
                  </a:lnTo>
                  <a:lnTo>
                    <a:pt x="218" y="118"/>
                  </a:lnTo>
                  <a:lnTo>
                    <a:pt x="232" y="138"/>
                  </a:lnTo>
                  <a:lnTo>
                    <a:pt x="242" y="161"/>
                  </a:lnTo>
                  <a:lnTo>
                    <a:pt x="251" y="185"/>
                  </a:lnTo>
                  <a:lnTo>
                    <a:pt x="258" y="211"/>
                  </a:lnTo>
                  <a:lnTo>
                    <a:pt x="263" y="236"/>
                  </a:lnTo>
                  <a:lnTo>
                    <a:pt x="265" y="263"/>
                  </a:lnTo>
                  <a:lnTo>
                    <a:pt x="265" y="263"/>
                  </a:lnTo>
                  <a:lnTo>
                    <a:pt x="265" y="278"/>
                  </a:lnTo>
                  <a:lnTo>
                    <a:pt x="265" y="292"/>
                  </a:lnTo>
                  <a:lnTo>
                    <a:pt x="264" y="306"/>
                  </a:lnTo>
                  <a:lnTo>
                    <a:pt x="261" y="320"/>
                  </a:lnTo>
                  <a:lnTo>
                    <a:pt x="258" y="333"/>
                  </a:lnTo>
                  <a:lnTo>
                    <a:pt x="255" y="345"/>
                  </a:lnTo>
                  <a:lnTo>
                    <a:pt x="247" y="368"/>
                  </a:lnTo>
                  <a:lnTo>
                    <a:pt x="236" y="390"/>
                  </a:lnTo>
                  <a:lnTo>
                    <a:pt x="223" y="411"/>
                  </a:lnTo>
                  <a:lnTo>
                    <a:pt x="210" y="432"/>
                  </a:lnTo>
                  <a:lnTo>
                    <a:pt x="195" y="451"/>
                  </a:lnTo>
                  <a:lnTo>
                    <a:pt x="165" y="490"/>
                  </a:lnTo>
                  <a:lnTo>
                    <a:pt x="149" y="510"/>
                  </a:lnTo>
                  <a:lnTo>
                    <a:pt x="135" y="531"/>
                  </a:lnTo>
                  <a:lnTo>
                    <a:pt x="121" y="551"/>
                  </a:lnTo>
                  <a:lnTo>
                    <a:pt x="108" y="574"/>
                  </a:lnTo>
                  <a:lnTo>
                    <a:pt x="98" y="600"/>
                  </a:lnTo>
                  <a:lnTo>
                    <a:pt x="93" y="612"/>
                  </a:lnTo>
                  <a:lnTo>
                    <a:pt x="90" y="626"/>
                  </a:lnTo>
                  <a:lnTo>
                    <a:pt x="90" y="626"/>
                  </a:lnTo>
                  <a:close/>
                </a:path>
              </a:pathLst>
            </a:custGeom>
            <a:solidFill>
              <a:srgbClr val="FF91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3" name="Freeform 73"/>
            <p:cNvSpPr/>
            <p:nvPr>
              <p:custDataLst>
                <p:tags r:id="rId19"/>
              </p:custDataLst>
            </p:nvPr>
          </p:nvSpPr>
          <p:spPr bwMode="auto">
            <a:xfrm>
              <a:off x="2409826" y="4195763"/>
              <a:ext cx="306388" cy="79375"/>
            </a:xfrm>
            <a:custGeom>
              <a:avLst/>
              <a:gdLst>
                <a:gd name="T0" fmla="*/ 193 w 193"/>
                <a:gd name="T1" fmla="*/ 4 h 50"/>
                <a:gd name="T2" fmla="*/ 193 w 193"/>
                <a:gd name="T3" fmla="*/ 50 h 50"/>
                <a:gd name="T4" fmla="*/ 0 w 193"/>
                <a:gd name="T5" fmla="*/ 50 h 50"/>
                <a:gd name="T6" fmla="*/ 0 w 193"/>
                <a:gd name="T7" fmla="*/ 4 h 50"/>
                <a:gd name="T8" fmla="*/ 0 w 193"/>
                <a:gd name="T9" fmla="*/ 4 h 50"/>
                <a:gd name="T10" fmla="*/ 1 w 193"/>
                <a:gd name="T11" fmla="*/ 1 h 50"/>
                <a:gd name="T12" fmla="*/ 3 w 193"/>
                <a:gd name="T13" fmla="*/ 0 h 50"/>
                <a:gd name="T14" fmla="*/ 189 w 193"/>
                <a:gd name="T15" fmla="*/ 0 h 50"/>
                <a:gd name="T16" fmla="*/ 189 w 193"/>
                <a:gd name="T17" fmla="*/ 0 h 50"/>
                <a:gd name="T18" fmla="*/ 192 w 193"/>
                <a:gd name="T19" fmla="*/ 1 h 50"/>
                <a:gd name="T20" fmla="*/ 193 w 193"/>
                <a:gd name="T21" fmla="*/ 4 h 50"/>
                <a:gd name="T22" fmla="*/ 193 w 193"/>
                <a:gd name="T23" fmla="*/ 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50">
                  <a:moveTo>
                    <a:pt x="193" y="4"/>
                  </a:moveTo>
                  <a:lnTo>
                    <a:pt x="193" y="50"/>
                  </a:lnTo>
                  <a:lnTo>
                    <a:pt x="0" y="50"/>
                  </a:lnTo>
                  <a:lnTo>
                    <a:pt x="0" y="4"/>
                  </a:lnTo>
                  <a:lnTo>
                    <a:pt x="0" y="4"/>
                  </a:lnTo>
                  <a:lnTo>
                    <a:pt x="1" y="1"/>
                  </a:lnTo>
                  <a:lnTo>
                    <a:pt x="3" y="0"/>
                  </a:lnTo>
                  <a:lnTo>
                    <a:pt x="189" y="0"/>
                  </a:lnTo>
                  <a:lnTo>
                    <a:pt x="189" y="0"/>
                  </a:lnTo>
                  <a:lnTo>
                    <a:pt x="192" y="1"/>
                  </a:lnTo>
                  <a:lnTo>
                    <a:pt x="193" y="4"/>
                  </a:lnTo>
                  <a:lnTo>
                    <a:pt x="193" y="4"/>
                  </a:lnTo>
                  <a:close/>
                </a:path>
              </a:pathLst>
            </a:custGeom>
            <a:solidFill>
              <a:srgbClr val="E3E5E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4" name="Rectangle 74"/>
            <p:cNvSpPr>
              <a:spLocks noChangeArrowheads="1"/>
            </p:cNvSpPr>
            <p:nvPr>
              <p:custDataLst>
                <p:tags r:id="rId20"/>
              </p:custDataLst>
            </p:nvPr>
          </p:nvSpPr>
          <p:spPr bwMode="auto">
            <a:xfrm>
              <a:off x="2409826" y="4275138"/>
              <a:ext cx="306388" cy="28575"/>
            </a:xfrm>
            <a:prstGeom prst="rect">
              <a:avLst/>
            </a:prstGeom>
            <a:solidFill>
              <a:srgbClr val="A9A9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5" name="Rectangle 75"/>
            <p:cNvSpPr>
              <a:spLocks noChangeArrowheads="1"/>
            </p:cNvSpPr>
            <p:nvPr>
              <p:custDataLst>
                <p:tags r:id="rId21"/>
              </p:custDataLst>
            </p:nvPr>
          </p:nvSpPr>
          <p:spPr bwMode="auto">
            <a:xfrm>
              <a:off x="2409826" y="4341813"/>
              <a:ext cx="306388" cy="30163"/>
            </a:xfrm>
            <a:prstGeom prst="rect">
              <a:avLst/>
            </a:prstGeom>
            <a:solidFill>
              <a:srgbClr val="A9A9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6" name="Rectangle 76"/>
            <p:cNvSpPr>
              <a:spLocks noChangeArrowheads="1"/>
            </p:cNvSpPr>
            <p:nvPr>
              <p:custDataLst>
                <p:tags r:id="rId22"/>
              </p:custDataLst>
            </p:nvPr>
          </p:nvSpPr>
          <p:spPr bwMode="auto">
            <a:xfrm>
              <a:off x="2409826" y="4303713"/>
              <a:ext cx="306388" cy="38100"/>
            </a:xfrm>
            <a:prstGeom prst="rect">
              <a:avLst/>
            </a:prstGeom>
            <a:solidFill>
              <a:srgbClr val="E3E5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7" name="Freeform 77"/>
            <p:cNvSpPr/>
            <p:nvPr>
              <p:custDataLst>
                <p:tags r:id="rId23"/>
              </p:custDataLst>
            </p:nvPr>
          </p:nvSpPr>
          <p:spPr bwMode="auto">
            <a:xfrm>
              <a:off x="2409826" y="4371976"/>
              <a:ext cx="306388" cy="38100"/>
            </a:xfrm>
            <a:custGeom>
              <a:avLst/>
              <a:gdLst>
                <a:gd name="T0" fmla="*/ 193 w 193"/>
                <a:gd name="T1" fmla="*/ 0 h 24"/>
                <a:gd name="T2" fmla="*/ 193 w 193"/>
                <a:gd name="T3" fmla="*/ 17 h 24"/>
                <a:gd name="T4" fmla="*/ 193 w 193"/>
                <a:gd name="T5" fmla="*/ 17 h 24"/>
                <a:gd name="T6" fmla="*/ 192 w 193"/>
                <a:gd name="T7" fmla="*/ 20 h 24"/>
                <a:gd name="T8" fmla="*/ 191 w 193"/>
                <a:gd name="T9" fmla="*/ 22 h 24"/>
                <a:gd name="T10" fmla="*/ 188 w 193"/>
                <a:gd name="T11" fmla="*/ 23 h 24"/>
                <a:gd name="T12" fmla="*/ 186 w 193"/>
                <a:gd name="T13" fmla="*/ 24 h 24"/>
                <a:gd name="T14" fmla="*/ 6 w 193"/>
                <a:gd name="T15" fmla="*/ 24 h 24"/>
                <a:gd name="T16" fmla="*/ 6 w 193"/>
                <a:gd name="T17" fmla="*/ 24 h 24"/>
                <a:gd name="T18" fmla="*/ 4 w 193"/>
                <a:gd name="T19" fmla="*/ 23 h 24"/>
                <a:gd name="T20" fmla="*/ 2 w 193"/>
                <a:gd name="T21" fmla="*/ 22 h 24"/>
                <a:gd name="T22" fmla="*/ 1 w 193"/>
                <a:gd name="T23" fmla="*/ 20 h 24"/>
                <a:gd name="T24" fmla="*/ 0 w 193"/>
                <a:gd name="T25" fmla="*/ 17 h 24"/>
                <a:gd name="T26" fmla="*/ 0 w 193"/>
                <a:gd name="T27" fmla="*/ 0 h 24"/>
                <a:gd name="T28" fmla="*/ 193 w 193"/>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24">
                  <a:moveTo>
                    <a:pt x="193" y="0"/>
                  </a:moveTo>
                  <a:lnTo>
                    <a:pt x="193" y="17"/>
                  </a:lnTo>
                  <a:lnTo>
                    <a:pt x="193" y="17"/>
                  </a:lnTo>
                  <a:lnTo>
                    <a:pt x="192" y="20"/>
                  </a:lnTo>
                  <a:lnTo>
                    <a:pt x="191" y="22"/>
                  </a:lnTo>
                  <a:lnTo>
                    <a:pt x="188" y="23"/>
                  </a:lnTo>
                  <a:lnTo>
                    <a:pt x="186" y="24"/>
                  </a:lnTo>
                  <a:lnTo>
                    <a:pt x="6" y="24"/>
                  </a:lnTo>
                  <a:lnTo>
                    <a:pt x="6" y="24"/>
                  </a:lnTo>
                  <a:lnTo>
                    <a:pt x="4" y="23"/>
                  </a:lnTo>
                  <a:lnTo>
                    <a:pt x="2" y="22"/>
                  </a:lnTo>
                  <a:lnTo>
                    <a:pt x="1" y="20"/>
                  </a:lnTo>
                  <a:lnTo>
                    <a:pt x="0" y="17"/>
                  </a:lnTo>
                  <a:lnTo>
                    <a:pt x="0" y="0"/>
                  </a:lnTo>
                  <a:lnTo>
                    <a:pt x="193" y="0"/>
                  </a:lnTo>
                  <a:close/>
                </a:path>
              </a:pathLst>
            </a:custGeom>
            <a:solidFill>
              <a:srgbClr val="E3E5E8"/>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8" name="Freeform 78"/>
            <p:cNvSpPr/>
            <p:nvPr>
              <p:custDataLst>
                <p:tags r:id="rId24"/>
              </p:custDataLst>
            </p:nvPr>
          </p:nvSpPr>
          <p:spPr bwMode="auto">
            <a:xfrm>
              <a:off x="2430463" y="4410076"/>
              <a:ext cx="263525" cy="112713"/>
            </a:xfrm>
            <a:custGeom>
              <a:avLst/>
              <a:gdLst>
                <a:gd name="T0" fmla="*/ 166 w 166"/>
                <a:gd name="T1" fmla="*/ 0 h 71"/>
                <a:gd name="T2" fmla="*/ 166 w 166"/>
                <a:gd name="T3" fmla="*/ 0 h 71"/>
                <a:gd name="T4" fmla="*/ 153 w 166"/>
                <a:gd name="T5" fmla="*/ 26 h 71"/>
                <a:gd name="T6" fmla="*/ 146 w 166"/>
                <a:gd name="T7" fmla="*/ 38 h 71"/>
                <a:gd name="T8" fmla="*/ 140 w 166"/>
                <a:gd name="T9" fmla="*/ 49 h 71"/>
                <a:gd name="T10" fmla="*/ 132 w 166"/>
                <a:gd name="T11" fmla="*/ 59 h 71"/>
                <a:gd name="T12" fmla="*/ 127 w 166"/>
                <a:gd name="T13" fmla="*/ 62 h 71"/>
                <a:gd name="T14" fmla="*/ 122 w 166"/>
                <a:gd name="T15" fmla="*/ 66 h 71"/>
                <a:gd name="T16" fmla="*/ 117 w 166"/>
                <a:gd name="T17" fmla="*/ 68 h 71"/>
                <a:gd name="T18" fmla="*/ 111 w 166"/>
                <a:gd name="T19" fmla="*/ 70 h 71"/>
                <a:gd name="T20" fmla="*/ 104 w 166"/>
                <a:gd name="T21" fmla="*/ 71 h 71"/>
                <a:gd name="T22" fmla="*/ 97 w 166"/>
                <a:gd name="T23" fmla="*/ 71 h 71"/>
                <a:gd name="T24" fmla="*/ 69 w 166"/>
                <a:gd name="T25" fmla="*/ 71 h 71"/>
                <a:gd name="T26" fmla="*/ 69 w 166"/>
                <a:gd name="T27" fmla="*/ 71 h 71"/>
                <a:gd name="T28" fmla="*/ 62 w 166"/>
                <a:gd name="T29" fmla="*/ 71 h 71"/>
                <a:gd name="T30" fmla="*/ 56 w 166"/>
                <a:gd name="T31" fmla="*/ 70 h 71"/>
                <a:gd name="T32" fmla="*/ 50 w 166"/>
                <a:gd name="T33" fmla="*/ 68 h 71"/>
                <a:gd name="T34" fmla="*/ 44 w 166"/>
                <a:gd name="T35" fmla="*/ 66 h 71"/>
                <a:gd name="T36" fmla="*/ 39 w 166"/>
                <a:gd name="T37" fmla="*/ 62 h 71"/>
                <a:gd name="T38" fmla="*/ 35 w 166"/>
                <a:gd name="T39" fmla="*/ 59 h 71"/>
                <a:gd name="T40" fmla="*/ 27 w 166"/>
                <a:gd name="T41" fmla="*/ 49 h 71"/>
                <a:gd name="T42" fmla="*/ 20 w 166"/>
                <a:gd name="T43" fmla="*/ 39 h 71"/>
                <a:gd name="T44" fmla="*/ 14 w 166"/>
                <a:gd name="T45" fmla="*/ 26 h 71"/>
                <a:gd name="T46" fmla="*/ 0 w 166"/>
                <a:gd name="T47" fmla="*/ 0 h 71"/>
                <a:gd name="T48" fmla="*/ 166 w 166"/>
                <a:gd name="T4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6" h="71">
                  <a:moveTo>
                    <a:pt x="166" y="0"/>
                  </a:moveTo>
                  <a:lnTo>
                    <a:pt x="166" y="0"/>
                  </a:lnTo>
                  <a:lnTo>
                    <a:pt x="153" y="26"/>
                  </a:lnTo>
                  <a:lnTo>
                    <a:pt x="146" y="38"/>
                  </a:lnTo>
                  <a:lnTo>
                    <a:pt x="140" y="49"/>
                  </a:lnTo>
                  <a:lnTo>
                    <a:pt x="132" y="59"/>
                  </a:lnTo>
                  <a:lnTo>
                    <a:pt x="127" y="62"/>
                  </a:lnTo>
                  <a:lnTo>
                    <a:pt x="122" y="66"/>
                  </a:lnTo>
                  <a:lnTo>
                    <a:pt x="117" y="68"/>
                  </a:lnTo>
                  <a:lnTo>
                    <a:pt x="111" y="70"/>
                  </a:lnTo>
                  <a:lnTo>
                    <a:pt x="104" y="71"/>
                  </a:lnTo>
                  <a:lnTo>
                    <a:pt x="97" y="71"/>
                  </a:lnTo>
                  <a:lnTo>
                    <a:pt x="69" y="71"/>
                  </a:lnTo>
                  <a:lnTo>
                    <a:pt x="69" y="71"/>
                  </a:lnTo>
                  <a:lnTo>
                    <a:pt x="62" y="71"/>
                  </a:lnTo>
                  <a:lnTo>
                    <a:pt x="56" y="70"/>
                  </a:lnTo>
                  <a:lnTo>
                    <a:pt x="50" y="68"/>
                  </a:lnTo>
                  <a:lnTo>
                    <a:pt x="44" y="66"/>
                  </a:lnTo>
                  <a:lnTo>
                    <a:pt x="39" y="62"/>
                  </a:lnTo>
                  <a:lnTo>
                    <a:pt x="35" y="59"/>
                  </a:lnTo>
                  <a:lnTo>
                    <a:pt x="27" y="49"/>
                  </a:lnTo>
                  <a:lnTo>
                    <a:pt x="20" y="39"/>
                  </a:lnTo>
                  <a:lnTo>
                    <a:pt x="14" y="26"/>
                  </a:lnTo>
                  <a:lnTo>
                    <a:pt x="0" y="0"/>
                  </a:lnTo>
                  <a:lnTo>
                    <a:pt x="166" y="0"/>
                  </a:lnTo>
                  <a:close/>
                </a:path>
              </a:pathLst>
            </a:custGeom>
            <a:solidFill>
              <a:srgbClr val="5E5A5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79" name="Freeform 79"/>
            <p:cNvSpPr/>
            <p:nvPr>
              <p:custDataLst>
                <p:tags r:id="rId25"/>
              </p:custDataLst>
            </p:nvPr>
          </p:nvSpPr>
          <p:spPr bwMode="auto">
            <a:xfrm>
              <a:off x="2430463" y="4410076"/>
              <a:ext cx="263525" cy="22225"/>
            </a:xfrm>
            <a:custGeom>
              <a:avLst/>
              <a:gdLst>
                <a:gd name="T0" fmla="*/ 166 w 166"/>
                <a:gd name="T1" fmla="*/ 0 h 14"/>
                <a:gd name="T2" fmla="*/ 159 w 166"/>
                <a:gd name="T3" fmla="*/ 14 h 14"/>
                <a:gd name="T4" fmla="*/ 7 w 166"/>
                <a:gd name="T5" fmla="*/ 14 h 14"/>
                <a:gd name="T6" fmla="*/ 0 w 166"/>
                <a:gd name="T7" fmla="*/ 0 h 14"/>
                <a:gd name="T8" fmla="*/ 166 w 166"/>
                <a:gd name="T9" fmla="*/ 0 h 14"/>
              </a:gdLst>
              <a:ahLst/>
              <a:cxnLst>
                <a:cxn ang="0">
                  <a:pos x="T0" y="T1"/>
                </a:cxn>
                <a:cxn ang="0">
                  <a:pos x="T2" y="T3"/>
                </a:cxn>
                <a:cxn ang="0">
                  <a:pos x="T4" y="T5"/>
                </a:cxn>
                <a:cxn ang="0">
                  <a:pos x="T6" y="T7"/>
                </a:cxn>
                <a:cxn ang="0">
                  <a:pos x="T8" y="T9"/>
                </a:cxn>
              </a:cxnLst>
              <a:rect l="0" t="0" r="r" b="b"/>
              <a:pathLst>
                <a:path w="166" h="14">
                  <a:moveTo>
                    <a:pt x="166" y="0"/>
                  </a:moveTo>
                  <a:lnTo>
                    <a:pt x="159" y="14"/>
                  </a:lnTo>
                  <a:lnTo>
                    <a:pt x="7" y="14"/>
                  </a:lnTo>
                  <a:lnTo>
                    <a:pt x="0" y="0"/>
                  </a:lnTo>
                  <a:lnTo>
                    <a:pt x="166" y="0"/>
                  </a:lnTo>
                  <a:close/>
                </a:path>
              </a:pathLst>
            </a:custGeom>
            <a:solidFill>
              <a:srgbClr val="3D3B3C"/>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0" name="Freeform 80"/>
            <p:cNvSpPr/>
            <p:nvPr>
              <p:custDataLst>
                <p:tags r:id="rId26"/>
              </p:custDataLst>
            </p:nvPr>
          </p:nvSpPr>
          <p:spPr bwMode="auto">
            <a:xfrm>
              <a:off x="2141538" y="3201988"/>
              <a:ext cx="420688" cy="993775"/>
            </a:xfrm>
            <a:custGeom>
              <a:avLst/>
              <a:gdLst>
                <a:gd name="T0" fmla="*/ 265 w 265"/>
                <a:gd name="T1" fmla="*/ 0 h 626"/>
                <a:gd name="T2" fmla="*/ 265 w 265"/>
                <a:gd name="T3" fmla="*/ 626 h 626"/>
                <a:gd name="T4" fmla="*/ 175 w 265"/>
                <a:gd name="T5" fmla="*/ 626 h 626"/>
                <a:gd name="T6" fmla="*/ 175 w 265"/>
                <a:gd name="T7" fmla="*/ 626 h 626"/>
                <a:gd name="T8" fmla="*/ 172 w 265"/>
                <a:gd name="T9" fmla="*/ 612 h 626"/>
                <a:gd name="T10" fmla="*/ 167 w 265"/>
                <a:gd name="T11" fmla="*/ 600 h 626"/>
                <a:gd name="T12" fmla="*/ 157 w 265"/>
                <a:gd name="T13" fmla="*/ 574 h 626"/>
                <a:gd name="T14" fmla="*/ 144 w 265"/>
                <a:gd name="T15" fmla="*/ 551 h 626"/>
                <a:gd name="T16" fmla="*/ 131 w 265"/>
                <a:gd name="T17" fmla="*/ 530 h 626"/>
                <a:gd name="T18" fmla="*/ 117 w 265"/>
                <a:gd name="T19" fmla="*/ 509 h 626"/>
                <a:gd name="T20" fmla="*/ 101 w 265"/>
                <a:gd name="T21" fmla="*/ 489 h 626"/>
                <a:gd name="T22" fmla="*/ 71 w 265"/>
                <a:gd name="T23" fmla="*/ 451 h 626"/>
                <a:gd name="T24" fmla="*/ 56 w 265"/>
                <a:gd name="T25" fmla="*/ 432 h 626"/>
                <a:gd name="T26" fmla="*/ 42 w 265"/>
                <a:gd name="T27" fmla="*/ 412 h 626"/>
                <a:gd name="T28" fmla="*/ 29 w 265"/>
                <a:gd name="T29" fmla="*/ 391 h 626"/>
                <a:gd name="T30" fmla="*/ 19 w 265"/>
                <a:gd name="T31" fmla="*/ 368 h 626"/>
                <a:gd name="T32" fmla="*/ 14 w 265"/>
                <a:gd name="T33" fmla="*/ 357 h 626"/>
                <a:gd name="T34" fmla="*/ 11 w 265"/>
                <a:gd name="T35" fmla="*/ 345 h 626"/>
                <a:gd name="T36" fmla="*/ 7 w 265"/>
                <a:gd name="T37" fmla="*/ 333 h 626"/>
                <a:gd name="T38" fmla="*/ 4 w 265"/>
                <a:gd name="T39" fmla="*/ 320 h 626"/>
                <a:gd name="T40" fmla="*/ 2 w 265"/>
                <a:gd name="T41" fmla="*/ 306 h 626"/>
                <a:gd name="T42" fmla="*/ 0 w 265"/>
                <a:gd name="T43" fmla="*/ 292 h 626"/>
                <a:gd name="T44" fmla="*/ 0 w 265"/>
                <a:gd name="T45" fmla="*/ 278 h 626"/>
                <a:gd name="T46" fmla="*/ 0 w 265"/>
                <a:gd name="T47" fmla="*/ 263 h 626"/>
                <a:gd name="T48" fmla="*/ 0 w 265"/>
                <a:gd name="T49" fmla="*/ 263 h 626"/>
                <a:gd name="T50" fmla="*/ 3 w 265"/>
                <a:gd name="T51" fmla="*/ 236 h 626"/>
                <a:gd name="T52" fmla="*/ 7 w 265"/>
                <a:gd name="T53" fmla="*/ 211 h 626"/>
                <a:gd name="T54" fmla="*/ 14 w 265"/>
                <a:gd name="T55" fmla="*/ 185 h 626"/>
                <a:gd name="T56" fmla="*/ 23 w 265"/>
                <a:gd name="T57" fmla="*/ 161 h 626"/>
                <a:gd name="T58" fmla="*/ 35 w 265"/>
                <a:gd name="T59" fmla="*/ 138 h 626"/>
                <a:gd name="T60" fmla="*/ 48 w 265"/>
                <a:gd name="T61" fmla="*/ 118 h 626"/>
                <a:gd name="T62" fmla="*/ 63 w 265"/>
                <a:gd name="T63" fmla="*/ 97 h 626"/>
                <a:gd name="T64" fmla="*/ 79 w 265"/>
                <a:gd name="T65" fmla="*/ 78 h 626"/>
                <a:gd name="T66" fmla="*/ 97 w 265"/>
                <a:gd name="T67" fmla="*/ 61 h 626"/>
                <a:gd name="T68" fmla="*/ 117 w 265"/>
                <a:gd name="T69" fmla="*/ 46 h 626"/>
                <a:gd name="T70" fmla="*/ 139 w 265"/>
                <a:gd name="T71" fmla="*/ 32 h 626"/>
                <a:gd name="T72" fmla="*/ 162 w 265"/>
                <a:gd name="T73" fmla="*/ 21 h 626"/>
                <a:gd name="T74" fmla="*/ 186 w 265"/>
                <a:gd name="T75" fmla="*/ 13 h 626"/>
                <a:gd name="T76" fmla="*/ 211 w 265"/>
                <a:gd name="T77" fmla="*/ 6 h 626"/>
                <a:gd name="T78" fmla="*/ 224 w 265"/>
                <a:gd name="T79" fmla="*/ 4 h 626"/>
                <a:gd name="T80" fmla="*/ 238 w 265"/>
                <a:gd name="T81" fmla="*/ 1 h 626"/>
                <a:gd name="T82" fmla="*/ 251 w 265"/>
                <a:gd name="T83" fmla="*/ 0 h 626"/>
                <a:gd name="T84" fmla="*/ 265 w 265"/>
                <a:gd name="T85" fmla="*/ 0 h 626"/>
                <a:gd name="T86" fmla="*/ 265 w 265"/>
                <a:gd name="T87"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5" h="626">
                  <a:moveTo>
                    <a:pt x="265" y="0"/>
                  </a:moveTo>
                  <a:lnTo>
                    <a:pt x="265" y="626"/>
                  </a:lnTo>
                  <a:lnTo>
                    <a:pt x="175" y="626"/>
                  </a:lnTo>
                  <a:lnTo>
                    <a:pt x="175" y="626"/>
                  </a:lnTo>
                  <a:lnTo>
                    <a:pt x="172" y="612"/>
                  </a:lnTo>
                  <a:lnTo>
                    <a:pt x="167" y="600"/>
                  </a:lnTo>
                  <a:lnTo>
                    <a:pt x="157" y="574"/>
                  </a:lnTo>
                  <a:lnTo>
                    <a:pt x="144" y="551"/>
                  </a:lnTo>
                  <a:lnTo>
                    <a:pt x="131" y="530"/>
                  </a:lnTo>
                  <a:lnTo>
                    <a:pt x="117" y="509"/>
                  </a:lnTo>
                  <a:lnTo>
                    <a:pt x="101" y="489"/>
                  </a:lnTo>
                  <a:lnTo>
                    <a:pt x="71" y="451"/>
                  </a:lnTo>
                  <a:lnTo>
                    <a:pt x="56" y="432"/>
                  </a:lnTo>
                  <a:lnTo>
                    <a:pt x="42" y="412"/>
                  </a:lnTo>
                  <a:lnTo>
                    <a:pt x="29" y="391"/>
                  </a:lnTo>
                  <a:lnTo>
                    <a:pt x="19" y="368"/>
                  </a:lnTo>
                  <a:lnTo>
                    <a:pt x="14" y="357"/>
                  </a:lnTo>
                  <a:lnTo>
                    <a:pt x="11" y="345"/>
                  </a:lnTo>
                  <a:lnTo>
                    <a:pt x="7" y="333"/>
                  </a:lnTo>
                  <a:lnTo>
                    <a:pt x="4" y="320"/>
                  </a:lnTo>
                  <a:lnTo>
                    <a:pt x="2" y="306"/>
                  </a:lnTo>
                  <a:lnTo>
                    <a:pt x="0" y="292"/>
                  </a:lnTo>
                  <a:lnTo>
                    <a:pt x="0" y="278"/>
                  </a:lnTo>
                  <a:lnTo>
                    <a:pt x="0" y="263"/>
                  </a:lnTo>
                  <a:lnTo>
                    <a:pt x="0" y="263"/>
                  </a:lnTo>
                  <a:lnTo>
                    <a:pt x="3" y="236"/>
                  </a:lnTo>
                  <a:lnTo>
                    <a:pt x="7" y="211"/>
                  </a:lnTo>
                  <a:lnTo>
                    <a:pt x="14" y="185"/>
                  </a:lnTo>
                  <a:lnTo>
                    <a:pt x="23" y="161"/>
                  </a:lnTo>
                  <a:lnTo>
                    <a:pt x="35" y="138"/>
                  </a:lnTo>
                  <a:lnTo>
                    <a:pt x="48" y="118"/>
                  </a:lnTo>
                  <a:lnTo>
                    <a:pt x="63" y="97"/>
                  </a:lnTo>
                  <a:lnTo>
                    <a:pt x="79" y="78"/>
                  </a:lnTo>
                  <a:lnTo>
                    <a:pt x="97" y="61"/>
                  </a:lnTo>
                  <a:lnTo>
                    <a:pt x="117" y="46"/>
                  </a:lnTo>
                  <a:lnTo>
                    <a:pt x="139" y="32"/>
                  </a:lnTo>
                  <a:lnTo>
                    <a:pt x="162" y="21"/>
                  </a:lnTo>
                  <a:lnTo>
                    <a:pt x="186" y="13"/>
                  </a:lnTo>
                  <a:lnTo>
                    <a:pt x="211" y="6"/>
                  </a:lnTo>
                  <a:lnTo>
                    <a:pt x="224" y="4"/>
                  </a:lnTo>
                  <a:lnTo>
                    <a:pt x="238" y="1"/>
                  </a:lnTo>
                  <a:lnTo>
                    <a:pt x="251" y="0"/>
                  </a:lnTo>
                  <a:lnTo>
                    <a:pt x="265" y="0"/>
                  </a:lnTo>
                  <a:lnTo>
                    <a:pt x="265" y="0"/>
                  </a:lnTo>
                  <a:close/>
                </a:path>
              </a:pathLst>
            </a:custGeom>
            <a:solidFill>
              <a:srgbClr val="FFB6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1" name="Freeform 81"/>
            <p:cNvSpPr/>
            <p:nvPr>
              <p:custDataLst>
                <p:tags r:id="rId27"/>
              </p:custDataLst>
            </p:nvPr>
          </p:nvSpPr>
          <p:spPr bwMode="auto">
            <a:xfrm>
              <a:off x="2628901" y="3429001"/>
              <a:ext cx="74613" cy="153988"/>
            </a:xfrm>
            <a:custGeom>
              <a:avLst/>
              <a:gdLst>
                <a:gd name="T0" fmla="*/ 47 w 47"/>
                <a:gd name="T1" fmla="*/ 29 h 97"/>
                <a:gd name="T2" fmla="*/ 47 w 47"/>
                <a:gd name="T3" fmla="*/ 0 h 97"/>
                <a:gd name="T4" fmla="*/ 47 w 47"/>
                <a:gd name="T5" fmla="*/ 0 h 97"/>
                <a:gd name="T6" fmla="*/ 43 w 47"/>
                <a:gd name="T7" fmla="*/ 0 h 97"/>
                <a:gd name="T8" fmla="*/ 41 w 47"/>
                <a:gd name="T9" fmla="*/ 10 h 97"/>
                <a:gd name="T10" fmla="*/ 41 w 47"/>
                <a:gd name="T11" fmla="*/ 10 h 97"/>
                <a:gd name="T12" fmla="*/ 35 w 47"/>
                <a:gd name="T13" fmla="*/ 11 h 97"/>
                <a:gd name="T14" fmla="*/ 30 w 47"/>
                <a:gd name="T15" fmla="*/ 14 h 97"/>
                <a:gd name="T16" fmla="*/ 23 w 47"/>
                <a:gd name="T17" fmla="*/ 7 h 97"/>
                <a:gd name="T18" fmla="*/ 23 w 47"/>
                <a:gd name="T19" fmla="*/ 7 h 97"/>
                <a:gd name="T20" fmla="*/ 16 w 47"/>
                <a:gd name="T21" fmla="*/ 11 h 97"/>
                <a:gd name="T22" fmla="*/ 20 w 47"/>
                <a:gd name="T23" fmla="*/ 21 h 97"/>
                <a:gd name="T24" fmla="*/ 20 w 47"/>
                <a:gd name="T25" fmla="*/ 21 h 97"/>
                <a:gd name="T26" fmla="*/ 16 w 47"/>
                <a:gd name="T27" fmla="*/ 25 h 97"/>
                <a:gd name="T28" fmla="*/ 12 w 47"/>
                <a:gd name="T29" fmla="*/ 31 h 97"/>
                <a:gd name="T30" fmla="*/ 2 w 47"/>
                <a:gd name="T31" fmla="*/ 30 h 97"/>
                <a:gd name="T32" fmla="*/ 2 w 47"/>
                <a:gd name="T33" fmla="*/ 30 h 97"/>
                <a:gd name="T34" fmla="*/ 0 w 47"/>
                <a:gd name="T35" fmla="*/ 38 h 97"/>
                <a:gd name="T36" fmla="*/ 9 w 47"/>
                <a:gd name="T37" fmla="*/ 42 h 97"/>
                <a:gd name="T38" fmla="*/ 9 w 47"/>
                <a:gd name="T39" fmla="*/ 42 h 97"/>
                <a:gd name="T40" fmla="*/ 9 w 47"/>
                <a:gd name="T41" fmla="*/ 48 h 97"/>
                <a:gd name="T42" fmla="*/ 9 w 47"/>
                <a:gd name="T43" fmla="*/ 55 h 97"/>
                <a:gd name="T44" fmla="*/ 0 w 47"/>
                <a:gd name="T45" fmla="*/ 60 h 97"/>
                <a:gd name="T46" fmla="*/ 0 w 47"/>
                <a:gd name="T47" fmla="*/ 60 h 97"/>
                <a:gd name="T48" fmla="*/ 2 w 47"/>
                <a:gd name="T49" fmla="*/ 68 h 97"/>
                <a:gd name="T50" fmla="*/ 12 w 47"/>
                <a:gd name="T51" fmla="*/ 67 h 97"/>
                <a:gd name="T52" fmla="*/ 12 w 47"/>
                <a:gd name="T53" fmla="*/ 67 h 97"/>
                <a:gd name="T54" fmla="*/ 16 w 47"/>
                <a:gd name="T55" fmla="*/ 71 h 97"/>
                <a:gd name="T56" fmla="*/ 19 w 47"/>
                <a:gd name="T57" fmla="*/ 76 h 97"/>
                <a:gd name="T58" fmla="*/ 15 w 47"/>
                <a:gd name="T59" fmla="*/ 85 h 97"/>
                <a:gd name="T60" fmla="*/ 18 w 47"/>
                <a:gd name="T61" fmla="*/ 87 h 97"/>
                <a:gd name="T62" fmla="*/ 21 w 47"/>
                <a:gd name="T63" fmla="*/ 90 h 97"/>
                <a:gd name="T64" fmla="*/ 30 w 47"/>
                <a:gd name="T65" fmla="*/ 83 h 97"/>
                <a:gd name="T66" fmla="*/ 30 w 47"/>
                <a:gd name="T67" fmla="*/ 83 h 97"/>
                <a:gd name="T68" fmla="*/ 35 w 47"/>
                <a:gd name="T69" fmla="*/ 85 h 97"/>
                <a:gd name="T70" fmla="*/ 41 w 47"/>
                <a:gd name="T71" fmla="*/ 87 h 97"/>
                <a:gd name="T72" fmla="*/ 42 w 47"/>
                <a:gd name="T73" fmla="*/ 97 h 97"/>
                <a:gd name="T74" fmla="*/ 42 w 47"/>
                <a:gd name="T75" fmla="*/ 97 h 97"/>
                <a:gd name="T76" fmla="*/ 47 w 47"/>
                <a:gd name="T77" fmla="*/ 97 h 97"/>
                <a:gd name="T78" fmla="*/ 47 w 47"/>
                <a:gd name="T79" fmla="*/ 68 h 97"/>
                <a:gd name="T80" fmla="*/ 47 w 47"/>
                <a:gd name="T81" fmla="*/ 68 h 97"/>
                <a:gd name="T82" fmla="*/ 41 w 47"/>
                <a:gd name="T83" fmla="*/ 68 h 97"/>
                <a:gd name="T84" fmla="*/ 35 w 47"/>
                <a:gd name="T85" fmla="*/ 64 h 97"/>
                <a:gd name="T86" fmla="*/ 35 w 47"/>
                <a:gd name="T87" fmla="*/ 64 h 97"/>
                <a:gd name="T88" fmla="*/ 33 w 47"/>
                <a:gd name="T89" fmla="*/ 62 h 97"/>
                <a:gd name="T90" fmla="*/ 31 w 47"/>
                <a:gd name="T91" fmla="*/ 59 h 97"/>
                <a:gd name="T92" fmla="*/ 28 w 47"/>
                <a:gd name="T93" fmla="*/ 55 h 97"/>
                <a:gd name="T94" fmla="*/ 27 w 47"/>
                <a:gd name="T95" fmla="*/ 52 h 97"/>
                <a:gd name="T96" fmla="*/ 27 w 47"/>
                <a:gd name="T97" fmla="*/ 48 h 97"/>
                <a:gd name="T98" fmla="*/ 28 w 47"/>
                <a:gd name="T99" fmla="*/ 44 h 97"/>
                <a:gd name="T100" fmla="*/ 30 w 47"/>
                <a:gd name="T101" fmla="*/ 40 h 97"/>
                <a:gd name="T102" fmla="*/ 32 w 47"/>
                <a:gd name="T103" fmla="*/ 37 h 97"/>
                <a:gd name="T104" fmla="*/ 32 w 47"/>
                <a:gd name="T105" fmla="*/ 37 h 97"/>
                <a:gd name="T106" fmla="*/ 34 w 47"/>
                <a:gd name="T107" fmla="*/ 33 h 97"/>
                <a:gd name="T108" fmla="*/ 39 w 47"/>
                <a:gd name="T109" fmla="*/ 31 h 97"/>
                <a:gd name="T110" fmla="*/ 42 w 47"/>
                <a:gd name="T111" fmla="*/ 30 h 97"/>
                <a:gd name="T112" fmla="*/ 47 w 47"/>
                <a:gd name="T113" fmla="*/ 29 h 97"/>
                <a:gd name="T114" fmla="*/ 47 w 47"/>
                <a:gd name="T115" fmla="*/ 2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 h="97">
                  <a:moveTo>
                    <a:pt x="47" y="29"/>
                  </a:moveTo>
                  <a:lnTo>
                    <a:pt x="47" y="0"/>
                  </a:lnTo>
                  <a:lnTo>
                    <a:pt x="47" y="0"/>
                  </a:lnTo>
                  <a:lnTo>
                    <a:pt x="43" y="0"/>
                  </a:lnTo>
                  <a:lnTo>
                    <a:pt x="41" y="10"/>
                  </a:lnTo>
                  <a:lnTo>
                    <a:pt x="41" y="10"/>
                  </a:lnTo>
                  <a:lnTo>
                    <a:pt x="35" y="11"/>
                  </a:lnTo>
                  <a:lnTo>
                    <a:pt x="30" y="14"/>
                  </a:lnTo>
                  <a:lnTo>
                    <a:pt x="23" y="7"/>
                  </a:lnTo>
                  <a:lnTo>
                    <a:pt x="23" y="7"/>
                  </a:lnTo>
                  <a:lnTo>
                    <a:pt x="16" y="11"/>
                  </a:lnTo>
                  <a:lnTo>
                    <a:pt x="20" y="21"/>
                  </a:lnTo>
                  <a:lnTo>
                    <a:pt x="20" y="21"/>
                  </a:lnTo>
                  <a:lnTo>
                    <a:pt x="16" y="25"/>
                  </a:lnTo>
                  <a:lnTo>
                    <a:pt x="12" y="31"/>
                  </a:lnTo>
                  <a:lnTo>
                    <a:pt x="2" y="30"/>
                  </a:lnTo>
                  <a:lnTo>
                    <a:pt x="2" y="30"/>
                  </a:lnTo>
                  <a:lnTo>
                    <a:pt x="0" y="38"/>
                  </a:lnTo>
                  <a:lnTo>
                    <a:pt x="9" y="42"/>
                  </a:lnTo>
                  <a:lnTo>
                    <a:pt x="9" y="42"/>
                  </a:lnTo>
                  <a:lnTo>
                    <a:pt x="9" y="48"/>
                  </a:lnTo>
                  <a:lnTo>
                    <a:pt x="9" y="55"/>
                  </a:lnTo>
                  <a:lnTo>
                    <a:pt x="0" y="60"/>
                  </a:lnTo>
                  <a:lnTo>
                    <a:pt x="0" y="60"/>
                  </a:lnTo>
                  <a:lnTo>
                    <a:pt x="2" y="68"/>
                  </a:lnTo>
                  <a:lnTo>
                    <a:pt x="12" y="67"/>
                  </a:lnTo>
                  <a:lnTo>
                    <a:pt x="12" y="67"/>
                  </a:lnTo>
                  <a:lnTo>
                    <a:pt x="16" y="71"/>
                  </a:lnTo>
                  <a:lnTo>
                    <a:pt x="19" y="76"/>
                  </a:lnTo>
                  <a:lnTo>
                    <a:pt x="15" y="85"/>
                  </a:lnTo>
                  <a:lnTo>
                    <a:pt x="18" y="87"/>
                  </a:lnTo>
                  <a:lnTo>
                    <a:pt x="21" y="90"/>
                  </a:lnTo>
                  <a:lnTo>
                    <a:pt x="30" y="83"/>
                  </a:lnTo>
                  <a:lnTo>
                    <a:pt x="30" y="83"/>
                  </a:lnTo>
                  <a:lnTo>
                    <a:pt x="35" y="85"/>
                  </a:lnTo>
                  <a:lnTo>
                    <a:pt x="41" y="87"/>
                  </a:lnTo>
                  <a:lnTo>
                    <a:pt x="42" y="97"/>
                  </a:lnTo>
                  <a:lnTo>
                    <a:pt x="42" y="97"/>
                  </a:lnTo>
                  <a:lnTo>
                    <a:pt x="47" y="97"/>
                  </a:lnTo>
                  <a:lnTo>
                    <a:pt x="47" y="68"/>
                  </a:lnTo>
                  <a:lnTo>
                    <a:pt x="47" y="68"/>
                  </a:lnTo>
                  <a:lnTo>
                    <a:pt x="41" y="68"/>
                  </a:lnTo>
                  <a:lnTo>
                    <a:pt x="35" y="64"/>
                  </a:lnTo>
                  <a:lnTo>
                    <a:pt x="35" y="64"/>
                  </a:lnTo>
                  <a:lnTo>
                    <a:pt x="33" y="62"/>
                  </a:lnTo>
                  <a:lnTo>
                    <a:pt x="31" y="59"/>
                  </a:lnTo>
                  <a:lnTo>
                    <a:pt x="28" y="55"/>
                  </a:lnTo>
                  <a:lnTo>
                    <a:pt x="27" y="52"/>
                  </a:lnTo>
                  <a:lnTo>
                    <a:pt x="27" y="48"/>
                  </a:lnTo>
                  <a:lnTo>
                    <a:pt x="28" y="44"/>
                  </a:lnTo>
                  <a:lnTo>
                    <a:pt x="30" y="40"/>
                  </a:lnTo>
                  <a:lnTo>
                    <a:pt x="32" y="37"/>
                  </a:lnTo>
                  <a:lnTo>
                    <a:pt x="32" y="37"/>
                  </a:lnTo>
                  <a:lnTo>
                    <a:pt x="34" y="33"/>
                  </a:lnTo>
                  <a:lnTo>
                    <a:pt x="39" y="31"/>
                  </a:lnTo>
                  <a:lnTo>
                    <a:pt x="42" y="30"/>
                  </a:lnTo>
                  <a:lnTo>
                    <a:pt x="47" y="29"/>
                  </a:lnTo>
                  <a:lnTo>
                    <a:pt x="47" y="29"/>
                  </a:lnTo>
                  <a:close/>
                </a:path>
              </a:pathLst>
            </a:custGeom>
            <a:solidFill>
              <a:srgbClr val="0965D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2" name="Freeform 82"/>
            <p:cNvSpPr/>
            <p:nvPr>
              <p:custDataLst>
                <p:tags r:id="rId28"/>
              </p:custDataLst>
            </p:nvPr>
          </p:nvSpPr>
          <p:spPr bwMode="auto">
            <a:xfrm>
              <a:off x="2703513" y="3429001"/>
              <a:ext cx="74613" cy="153988"/>
            </a:xfrm>
            <a:custGeom>
              <a:avLst/>
              <a:gdLst>
                <a:gd name="T0" fmla="*/ 38 w 47"/>
                <a:gd name="T1" fmla="*/ 55 h 97"/>
                <a:gd name="T2" fmla="*/ 47 w 47"/>
                <a:gd name="T3" fmla="*/ 60 h 97"/>
                <a:gd name="T4" fmla="*/ 47 w 47"/>
                <a:gd name="T5" fmla="*/ 60 h 97"/>
                <a:gd name="T6" fmla="*/ 45 w 47"/>
                <a:gd name="T7" fmla="*/ 68 h 97"/>
                <a:gd name="T8" fmla="*/ 34 w 47"/>
                <a:gd name="T9" fmla="*/ 67 h 97"/>
                <a:gd name="T10" fmla="*/ 34 w 47"/>
                <a:gd name="T11" fmla="*/ 67 h 97"/>
                <a:gd name="T12" fmla="*/ 31 w 47"/>
                <a:gd name="T13" fmla="*/ 71 h 97"/>
                <a:gd name="T14" fmla="*/ 27 w 47"/>
                <a:gd name="T15" fmla="*/ 76 h 97"/>
                <a:gd name="T16" fmla="*/ 32 w 47"/>
                <a:gd name="T17" fmla="*/ 85 h 97"/>
                <a:gd name="T18" fmla="*/ 32 w 47"/>
                <a:gd name="T19" fmla="*/ 85 h 97"/>
                <a:gd name="T20" fmla="*/ 25 w 47"/>
                <a:gd name="T21" fmla="*/ 91 h 97"/>
                <a:gd name="T22" fmla="*/ 17 w 47"/>
                <a:gd name="T23" fmla="*/ 83 h 97"/>
                <a:gd name="T24" fmla="*/ 17 w 47"/>
                <a:gd name="T25" fmla="*/ 83 h 97"/>
                <a:gd name="T26" fmla="*/ 11 w 47"/>
                <a:gd name="T27" fmla="*/ 85 h 97"/>
                <a:gd name="T28" fmla="*/ 6 w 47"/>
                <a:gd name="T29" fmla="*/ 87 h 97"/>
                <a:gd name="T30" fmla="*/ 4 w 47"/>
                <a:gd name="T31" fmla="*/ 97 h 97"/>
                <a:gd name="T32" fmla="*/ 4 w 47"/>
                <a:gd name="T33" fmla="*/ 97 h 97"/>
                <a:gd name="T34" fmla="*/ 0 w 47"/>
                <a:gd name="T35" fmla="*/ 97 h 97"/>
                <a:gd name="T36" fmla="*/ 0 w 47"/>
                <a:gd name="T37" fmla="*/ 68 h 97"/>
                <a:gd name="T38" fmla="*/ 0 w 47"/>
                <a:gd name="T39" fmla="*/ 68 h 97"/>
                <a:gd name="T40" fmla="*/ 4 w 47"/>
                <a:gd name="T41" fmla="*/ 68 h 97"/>
                <a:gd name="T42" fmla="*/ 9 w 47"/>
                <a:gd name="T43" fmla="*/ 67 h 97"/>
                <a:gd name="T44" fmla="*/ 12 w 47"/>
                <a:gd name="T45" fmla="*/ 63 h 97"/>
                <a:gd name="T46" fmla="*/ 16 w 47"/>
                <a:gd name="T47" fmla="*/ 60 h 97"/>
                <a:gd name="T48" fmla="*/ 16 w 47"/>
                <a:gd name="T49" fmla="*/ 60 h 97"/>
                <a:gd name="T50" fmla="*/ 18 w 47"/>
                <a:gd name="T51" fmla="*/ 56 h 97"/>
                <a:gd name="T52" fmla="*/ 19 w 47"/>
                <a:gd name="T53" fmla="*/ 53 h 97"/>
                <a:gd name="T54" fmla="*/ 19 w 47"/>
                <a:gd name="T55" fmla="*/ 49 h 97"/>
                <a:gd name="T56" fmla="*/ 19 w 47"/>
                <a:gd name="T57" fmla="*/ 46 h 97"/>
                <a:gd name="T58" fmla="*/ 18 w 47"/>
                <a:gd name="T59" fmla="*/ 42 h 97"/>
                <a:gd name="T60" fmla="*/ 17 w 47"/>
                <a:gd name="T61" fmla="*/ 39 h 97"/>
                <a:gd name="T62" fmla="*/ 15 w 47"/>
                <a:gd name="T63" fmla="*/ 36 h 97"/>
                <a:gd name="T64" fmla="*/ 11 w 47"/>
                <a:gd name="T65" fmla="*/ 33 h 97"/>
                <a:gd name="T66" fmla="*/ 11 w 47"/>
                <a:gd name="T67" fmla="*/ 33 h 97"/>
                <a:gd name="T68" fmla="*/ 6 w 47"/>
                <a:gd name="T69" fmla="*/ 30 h 97"/>
                <a:gd name="T70" fmla="*/ 0 w 47"/>
                <a:gd name="T71" fmla="*/ 29 h 97"/>
                <a:gd name="T72" fmla="*/ 0 w 47"/>
                <a:gd name="T73" fmla="*/ 0 h 97"/>
                <a:gd name="T74" fmla="*/ 0 w 47"/>
                <a:gd name="T75" fmla="*/ 0 h 97"/>
                <a:gd name="T76" fmla="*/ 4 w 47"/>
                <a:gd name="T77" fmla="*/ 0 h 97"/>
                <a:gd name="T78" fmla="*/ 7 w 47"/>
                <a:gd name="T79" fmla="*/ 10 h 97"/>
                <a:gd name="T80" fmla="*/ 7 w 47"/>
                <a:gd name="T81" fmla="*/ 10 h 97"/>
                <a:gd name="T82" fmla="*/ 12 w 47"/>
                <a:gd name="T83" fmla="*/ 11 h 97"/>
                <a:gd name="T84" fmla="*/ 18 w 47"/>
                <a:gd name="T85" fmla="*/ 14 h 97"/>
                <a:gd name="T86" fmla="*/ 25 w 47"/>
                <a:gd name="T87" fmla="*/ 7 h 97"/>
                <a:gd name="T88" fmla="*/ 29 w 47"/>
                <a:gd name="T89" fmla="*/ 10 h 97"/>
                <a:gd name="T90" fmla="*/ 32 w 47"/>
                <a:gd name="T91" fmla="*/ 12 h 97"/>
                <a:gd name="T92" fmla="*/ 27 w 47"/>
                <a:gd name="T93" fmla="*/ 22 h 97"/>
                <a:gd name="T94" fmla="*/ 27 w 47"/>
                <a:gd name="T95" fmla="*/ 22 h 97"/>
                <a:gd name="T96" fmla="*/ 32 w 47"/>
                <a:gd name="T97" fmla="*/ 26 h 97"/>
                <a:gd name="T98" fmla="*/ 34 w 47"/>
                <a:gd name="T99" fmla="*/ 31 h 97"/>
                <a:gd name="T100" fmla="*/ 45 w 47"/>
                <a:gd name="T101" fmla="*/ 30 h 97"/>
                <a:gd name="T102" fmla="*/ 45 w 47"/>
                <a:gd name="T103" fmla="*/ 30 h 97"/>
                <a:gd name="T104" fmla="*/ 47 w 47"/>
                <a:gd name="T105" fmla="*/ 38 h 97"/>
                <a:gd name="T106" fmla="*/ 38 w 47"/>
                <a:gd name="T107" fmla="*/ 42 h 97"/>
                <a:gd name="T108" fmla="*/ 38 w 47"/>
                <a:gd name="T109" fmla="*/ 42 h 97"/>
                <a:gd name="T110" fmla="*/ 39 w 47"/>
                <a:gd name="T111" fmla="*/ 49 h 97"/>
                <a:gd name="T112" fmla="*/ 38 w 47"/>
                <a:gd name="T113" fmla="*/ 55 h 97"/>
                <a:gd name="T114" fmla="*/ 38 w 47"/>
                <a:gd name="T115" fmla="*/ 5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7" h="97">
                  <a:moveTo>
                    <a:pt x="38" y="55"/>
                  </a:moveTo>
                  <a:lnTo>
                    <a:pt x="47" y="60"/>
                  </a:lnTo>
                  <a:lnTo>
                    <a:pt x="47" y="60"/>
                  </a:lnTo>
                  <a:lnTo>
                    <a:pt x="45" y="68"/>
                  </a:lnTo>
                  <a:lnTo>
                    <a:pt x="34" y="67"/>
                  </a:lnTo>
                  <a:lnTo>
                    <a:pt x="34" y="67"/>
                  </a:lnTo>
                  <a:lnTo>
                    <a:pt x="31" y="71"/>
                  </a:lnTo>
                  <a:lnTo>
                    <a:pt x="27" y="76"/>
                  </a:lnTo>
                  <a:lnTo>
                    <a:pt x="32" y="85"/>
                  </a:lnTo>
                  <a:lnTo>
                    <a:pt x="32" y="85"/>
                  </a:lnTo>
                  <a:lnTo>
                    <a:pt x="25" y="91"/>
                  </a:lnTo>
                  <a:lnTo>
                    <a:pt x="17" y="83"/>
                  </a:lnTo>
                  <a:lnTo>
                    <a:pt x="17" y="83"/>
                  </a:lnTo>
                  <a:lnTo>
                    <a:pt x="11" y="85"/>
                  </a:lnTo>
                  <a:lnTo>
                    <a:pt x="6" y="87"/>
                  </a:lnTo>
                  <a:lnTo>
                    <a:pt x="4" y="97"/>
                  </a:lnTo>
                  <a:lnTo>
                    <a:pt x="4" y="97"/>
                  </a:lnTo>
                  <a:lnTo>
                    <a:pt x="0" y="97"/>
                  </a:lnTo>
                  <a:lnTo>
                    <a:pt x="0" y="68"/>
                  </a:lnTo>
                  <a:lnTo>
                    <a:pt x="0" y="68"/>
                  </a:lnTo>
                  <a:lnTo>
                    <a:pt x="4" y="68"/>
                  </a:lnTo>
                  <a:lnTo>
                    <a:pt x="9" y="67"/>
                  </a:lnTo>
                  <a:lnTo>
                    <a:pt x="12" y="63"/>
                  </a:lnTo>
                  <a:lnTo>
                    <a:pt x="16" y="60"/>
                  </a:lnTo>
                  <a:lnTo>
                    <a:pt x="16" y="60"/>
                  </a:lnTo>
                  <a:lnTo>
                    <a:pt x="18" y="56"/>
                  </a:lnTo>
                  <a:lnTo>
                    <a:pt x="19" y="53"/>
                  </a:lnTo>
                  <a:lnTo>
                    <a:pt x="19" y="49"/>
                  </a:lnTo>
                  <a:lnTo>
                    <a:pt x="19" y="46"/>
                  </a:lnTo>
                  <a:lnTo>
                    <a:pt x="18" y="42"/>
                  </a:lnTo>
                  <a:lnTo>
                    <a:pt x="17" y="39"/>
                  </a:lnTo>
                  <a:lnTo>
                    <a:pt x="15" y="36"/>
                  </a:lnTo>
                  <a:lnTo>
                    <a:pt x="11" y="33"/>
                  </a:lnTo>
                  <a:lnTo>
                    <a:pt x="11" y="33"/>
                  </a:lnTo>
                  <a:lnTo>
                    <a:pt x="6" y="30"/>
                  </a:lnTo>
                  <a:lnTo>
                    <a:pt x="0" y="29"/>
                  </a:lnTo>
                  <a:lnTo>
                    <a:pt x="0" y="0"/>
                  </a:lnTo>
                  <a:lnTo>
                    <a:pt x="0" y="0"/>
                  </a:lnTo>
                  <a:lnTo>
                    <a:pt x="4" y="0"/>
                  </a:lnTo>
                  <a:lnTo>
                    <a:pt x="7" y="10"/>
                  </a:lnTo>
                  <a:lnTo>
                    <a:pt x="7" y="10"/>
                  </a:lnTo>
                  <a:lnTo>
                    <a:pt x="12" y="11"/>
                  </a:lnTo>
                  <a:lnTo>
                    <a:pt x="18" y="14"/>
                  </a:lnTo>
                  <a:lnTo>
                    <a:pt x="25" y="7"/>
                  </a:lnTo>
                  <a:lnTo>
                    <a:pt x="29" y="10"/>
                  </a:lnTo>
                  <a:lnTo>
                    <a:pt x="32" y="12"/>
                  </a:lnTo>
                  <a:lnTo>
                    <a:pt x="27" y="22"/>
                  </a:lnTo>
                  <a:lnTo>
                    <a:pt x="27" y="22"/>
                  </a:lnTo>
                  <a:lnTo>
                    <a:pt x="32" y="26"/>
                  </a:lnTo>
                  <a:lnTo>
                    <a:pt x="34" y="31"/>
                  </a:lnTo>
                  <a:lnTo>
                    <a:pt x="45" y="30"/>
                  </a:lnTo>
                  <a:lnTo>
                    <a:pt x="45" y="30"/>
                  </a:lnTo>
                  <a:lnTo>
                    <a:pt x="47" y="38"/>
                  </a:lnTo>
                  <a:lnTo>
                    <a:pt x="38" y="42"/>
                  </a:lnTo>
                  <a:lnTo>
                    <a:pt x="38" y="42"/>
                  </a:lnTo>
                  <a:lnTo>
                    <a:pt x="39" y="49"/>
                  </a:lnTo>
                  <a:lnTo>
                    <a:pt x="38" y="55"/>
                  </a:lnTo>
                  <a:lnTo>
                    <a:pt x="38" y="55"/>
                  </a:lnTo>
                  <a:close/>
                </a:path>
              </a:pathLst>
            </a:custGeom>
            <a:solidFill>
              <a:srgbClr val="064EB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3" name="Freeform 83"/>
            <p:cNvSpPr/>
            <p:nvPr>
              <p:custDataLst>
                <p:tags r:id="rId29"/>
              </p:custDataLst>
            </p:nvPr>
          </p:nvSpPr>
          <p:spPr bwMode="auto">
            <a:xfrm>
              <a:off x="2568576" y="3660776"/>
              <a:ext cx="114300" cy="236538"/>
            </a:xfrm>
            <a:custGeom>
              <a:avLst/>
              <a:gdLst>
                <a:gd name="T0" fmla="*/ 72 w 72"/>
                <a:gd name="T1" fmla="*/ 45 h 149"/>
                <a:gd name="T2" fmla="*/ 72 w 72"/>
                <a:gd name="T3" fmla="*/ 0 h 149"/>
                <a:gd name="T4" fmla="*/ 72 w 72"/>
                <a:gd name="T5" fmla="*/ 0 h 149"/>
                <a:gd name="T6" fmla="*/ 66 w 72"/>
                <a:gd name="T7" fmla="*/ 0 h 149"/>
                <a:gd name="T8" fmla="*/ 63 w 72"/>
                <a:gd name="T9" fmla="*/ 16 h 149"/>
                <a:gd name="T10" fmla="*/ 63 w 72"/>
                <a:gd name="T11" fmla="*/ 16 h 149"/>
                <a:gd name="T12" fmla="*/ 55 w 72"/>
                <a:gd name="T13" fmla="*/ 17 h 149"/>
                <a:gd name="T14" fmla="*/ 46 w 72"/>
                <a:gd name="T15" fmla="*/ 22 h 149"/>
                <a:gd name="T16" fmla="*/ 34 w 72"/>
                <a:gd name="T17" fmla="*/ 10 h 149"/>
                <a:gd name="T18" fmla="*/ 34 w 72"/>
                <a:gd name="T19" fmla="*/ 10 h 149"/>
                <a:gd name="T20" fmla="*/ 24 w 72"/>
                <a:gd name="T21" fmla="*/ 18 h 149"/>
                <a:gd name="T22" fmla="*/ 31 w 72"/>
                <a:gd name="T23" fmla="*/ 32 h 149"/>
                <a:gd name="T24" fmla="*/ 31 w 72"/>
                <a:gd name="T25" fmla="*/ 32 h 149"/>
                <a:gd name="T26" fmla="*/ 25 w 72"/>
                <a:gd name="T27" fmla="*/ 39 h 149"/>
                <a:gd name="T28" fmla="*/ 19 w 72"/>
                <a:gd name="T29" fmla="*/ 47 h 149"/>
                <a:gd name="T30" fmla="*/ 4 w 72"/>
                <a:gd name="T31" fmla="*/ 45 h 149"/>
                <a:gd name="T32" fmla="*/ 4 w 72"/>
                <a:gd name="T33" fmla="*/ 45 h 149"/>
                <a:gd name="T34" fmla="*/ 1 w 72"/>
                <a:gd name="T35" fmla="*/ 58 h 149"/>
                <a:gd name="T36" fmla="*/ 13 w 72"/>
                <a:gd name="T37" fmla="*/ 64 h 149"/>
                <a:gd name="T38" fmla="*/ 13 w 72"/>
                <a:gd name="T39" fmla="*/ 64 h 149"/>
                <a:gd name="T40" fmla="*/ 13 w 72"/>
                <a:gd name="T41" fmla="*/ 74 h 149"/>
                <a:gd name="T42" fmla="*/ 13 w 72"/>
                <a:gd name="T43" fmla="*/ 83 h 149"/>
                <a:gd name="T44" fmla="*/ 0 w 72"/>
                <a:gd name="T45" fmla="*/ 91 h 149"/>
                <a:gd name="T46" fmla="*/ 0 w 72"/>
                <a:gd name="T47" fmla="*/ 91 h 149"/>
                <a:gd name="T48" fmla="*/ 4 w 72"/>
                <a:gd name="T49" fmla="*/ 102 h 149"/>
                <a:gd name="T50" fmla="*/ 19 w 72"/>
                <a:gd name="T51" fmla="*/ 101 h 149"/>
                <a:gd name="T52" fmla="*/ 19 w 72"/>
                <a:gd name="T53" fmla="*/ 101 h 149"/>
                <a:gd name="T54" fmla="*/ 24 w 72"/>
                <a:gd name="T55" fmla="*/ 109 h 149"/>
                <a:gd name="T56" fmla="*/ 31 w 72"/>
                <a:gd name="T57" fmla="*/ 116 h 149"/>
                <a:gd name="T58" fmla="*/ 24 w 72"/>
                <a:gd name="T59" fmla="*/ 130 h 149"/>
                <a:gd name="T60" fmla="*/ 28 w 72"/>
                <a:gd name="T61" fmla="*/ 134 h 149"/>
                <a:gd name="T62" fmla="*/ 34 w 72"/>
                <a:gd name="T63" fmla="*/ 137 h 149"/>
                <a:gd name="T64" fmla="*/ 46 w 72"/>
                <a:gd name="T65" fmla="*/ 127 h 149"/>
                <a:gd name="T66" fmla="*/ 46 w 72"/>
                <a:gd name="T67" fmla="*/ 127 h 149"/>
                <a:gd name="T68" fmla="*/ 54 w 72"/>
                <a:gd name="T69" fmla="*/ 130 h 149"/>
                <a:gd name="T70" fmla="*/ 63 w 72"/>
                <a:gd name="T71" fmla="*/ 132 h 149"/>
                <a:gd name="T72" fmla="*/ 65 w 72"/>
                <a:gd name="T73" fmla="*/ 149 h 149"/>
                <a:gd name="T74" fmla="*/ 65 w 72"/>
                <a:gd name="T75" fmla="*/ 149 h 149"/>
                <a:gd name="T76" fmla="*/ 72 w 72"/>
                <a:gd name="T77" fmla="*/ 149 h 149"/>
                <a:gd name="T78" fmla="*/ 72 w 72"/>
                <a:gd name="T79" fmla="*/ 104 h 149"/>
                <a:gd name="T80" fmla="*/ 72 w 72"/>
                <a:gd name="T81" fmla="*/ 104 h 149"/>
                <a:gd name="T82" fmla="*/ 68 w 72"/>
                <a:gd name="T83" fmla="*/ 104 h 149"/>
                <a:gd name="T84" fmla="*/ 63 w 72"/>
                <a:gd name="T85" fmla="*/ 102 h 149"/>
                <a:gd name="T86" fmla="*/ 58 w 72"/>
                <a:gd name="T87" fmla="*/ 101 h 149"/>
                <a:gd name="T88" fmla="*/ 55 w 72"/>
                <a:gd name="T89" fmla="*/ 98 h 149"/>
                <a:gd name="T90" fmla="*/ 55 w 72"/>
                <a:gd name="T91" fmla="*/ 98 h 149"/>
                <a:gd name="T92" fmla="*/ 50 w 72"/>
                <a:gd name="T93" fmla="*/ 94 h 149"/>
                <a:gd name="T94" fmla="*/ 47 w 72"/>
                <a:gd name="T95" fmla="*/ 90 h 149"/>
                <a:gd name="T96" fmla="*/ 45 w 72"/>
                <a:gd name="T97" fmla="*/ 84 h 149"/>
                <a:gd name="T98" fmla="*/ 43 w 72"/>
                <a:gd name="T99" fmla="*/ 78 h 149"/>
                <a:gd name="T100" fmla="*/ 42 w 72"/>
                <a:gd name="T101" fmla="*/ 73 h 149"/>
                <a:gd name="T102" fmla="*/ 43 w 72"/>
                <a:gd name="T103" fmla="*/ 68 h 149"/>
                <a:gd name="T104" fmla="*/ 46 w 72"/>
                <a:gd name="T105" fmla="*/ 62 h 149"/>
                <a:gd name="T106" fmla="*/ 48 w 72"/>
                <a:gd name="T107" fmla="*/ 56 h 149"/>
                <a:gd name="T108" fmla="*/ 48 w 72"/>
                <a:gd name="T109" fmla="*/ 56 h 149"/>
                <a:gd name="T110" fmla="*/ 54 w 72"/>
                <a:gd name="T111" fmla="*/ 52 h 149"/>
                <a:gd name="T112" fmla="*/ 59 w 72"/>
                <a:gd name="T113" fmla="*/ 47 h 149"/>
                <a:gd name="T114" fmla="*/ 65 w 72"/>
                <a:gd name="T115" fmla="*/ 45 h 149"/>
                <a:gd name="T116" fmla="*/ 72 w 72"/>
                <a:gd name="T117" fmla="*/ 45 h 149"/>
                <a:gd name="T118" fmla="*/ 72 w 72"/>
                <a:gd name="T119" fmla="*/ 4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 h="149">
                  <a:moveTo>
                    <a:pt x="72" y="45"/>
                  </a:moveTo>
                  <a:lnTo>
                    <a:pt x="72" y="0"/>
                  </a:lnTo>
                  <a:lnTo>
                    <a:pt x="72" y="0"/>
                  </a:lnTo>
                  <a:lnTo>
                    <a:pt x="66" y="0"/>
                  </a:lnTo>
                  <a:lnTo>
                    <a:pt x="63" y="16"/>
                  </a:lnTo>
                  <a:lnTo>
                    <a:pt x="63" y="16"/>
                  </a:lnTo>
                  <a:lnTo>
                    <a:pt x="55" y="17"/>
                  </a:lnTo>
                  <a:lnTo>
                    <a:pt x="46" y="22"/>
                  </a:lnTo>
                  <a:lnTo>
                    <a:pt x="34" y="10"/>
                  </a:lnTo>
                  <a:lnTo>
                    <a:pt x="34" y="10"/>
                  </a:lnTo>
                  <a:lnTo>
                    <a:pt x="24" y="18"/>
                  </a:lnTo>
                  <a:lnTo>
                    <a:pt x="31" y="32"/>
                  </a:lnTo>
                  <a:lnTo>
                    <a:pt x="31" y="32"/>
                  </a:lnTo>
                  <a:lnTo>
                    <a:pt x="25" y="39"/>
                  </a:lnTo>
                  <a:lnTo>
                    <a:pt x="19" y="47"/>
                  </a:lnTo>
                  <a:lnTo>
                    <a:pt x="4" y="45"/>
                  </a:lnTo>
                  <a:lnTo>
                    <a:pt x="4" y="45"/>
                  </a:lnTo>
                  <a:lnTo>
                    <a:pt x="1" y="58"/>
                  </a:lnTo>
                  <a:lnTo>
                    <a:pt x="13" y="64"/>
                  </a:lnTo>
                  <a:lnTo>
                    <a:pt x="13" y="64"/>
                  </a:lnTo>
                  <a:lnTo>
                    <a:pt x="13" y="74"/>
                  </a:lnTo>
                  <a:lnTo>
                    <a:pt x="13" y="83"/>
                  </a:lnTo>
                  <a:lnTo>
                    <a:pt x="0" y="91"/>
                  </a:lnTo>
                  <a:lnTo>
                    <a:pt x="0" y="91"/>
                  </a:lnTo>
                  <a:lnTo>
                    <a:pt x="4" y="102"/>
                  </a:lnTo>
                  <a:lnTo>
                    <a:pt x="19" y="101"/>
                  </a:lnTo>
                  <a:lnTo>
                    <a:pt x="19" y="101"/>
                  </a:lnTo>
                  <a:lnTo>
                    <a:pt x="24" y="109"/>
                  </a:lnTo>
                  <a:lnTo>
                    <a:pt x="31" y="116"/>
                  </a:lnTo>
                  <a:lnTo>
                    <a:pt x="24" y="130"/>
                  </a:lnTo>
                  <a:lnTo>
                    <a:pt x="28" y="134"/>
                  </a:lnTo>
                  <a:lnTo>
                    <a:pt x="34" y="137"/>
                  </a:lnTo>
                  <a:lnTo>
                    <a:pt x="46" y="127"/>
                  </a:lnTo>
                  <a:lnTo>
                    <a:pt x="46" y="127"/>
                  </a:lnTo>
                  <a:lnTo>
                    <a:pt x="54" y="130"/>
                  </a:lnTo>
                  <a:lnTo>
                    <a:pt x="63" y="132"/>
                  </a:lnTo>
                  <a:lnTo>
                    <a:pt x="65" y="149"/>
                  </a:lnTo>
                  <a:lnTo>
                    <a:pt x="65" y="149"/>
                  </a:lnTo>
                  <a:lnTo>
                    <a:pt x="72" y="149"/>
                  </a:lnTo>
                  <a:lnTo>
                    <a:pt x="72" y="104"/>
                  </a:lnTo>
                  <a:lnTo>
                    <a:pt x="72" y="104"/>
                  </a:lnTo>
                  <a:lnTo>
                    <a:pt x="68" y="104"/>
                  </a:lnTo>
                  <a:lnTo>
                    <a:pt x="63" y="102"/>
                  </a:lnTo>
                  <a:lnTo>
                    <a:pt x="58" y="101"/>
                  </a:lnTo>
                  <a:lnTo>
                    <a:pt x="55" y="98"/>
                  </a:lnTo>
                  <a:lnTo>
                    <a:pt x="55" y="98"/>
                  </a:lnTo>
                  <a:lnTo>
                    <a:pt x="50" y="94"/>
                  </a:lnTo>
                  <a:lnTo>
                    <a:pt x="47" y="90"/>
                  </a:lnTo>
                  <a:lnTo>
                    <a:pt x="45" y="84"/>
                  </a:lnTo>
                  <a:lnTo>
                    <a:pt x="43" y="78"/>
                  </a:lnTo>
                  <a:lnTo>
                    <a:pt x="42" y="73"/>
                  </a:lnTo>
                  <a:lnTo>
                    <a:pt x="43" y="68"/>
                  </a:lnTo>
                  <a:lnTo>
                    <a:pt x="46" y="62"/>
                  </a:lnTo>
                  <a:lnTo>
                    <a:pt x="48" y="56"/>
                  </a:lnTo>
                  <a:lnTo>
                    <a:pt x="48" y="56"/>
                  </a:lnTo>
                  <a:lnTo>
                    <a:pt x="54" y="52"/>
                  </a:lnTo>
                  <a:lnTo>
                    <a:pt x="59" y="47"/>
                  </a:lnTo>
                  <a:lnTo>
                    <a:pt x="65" y="45"/>
                  </a:lnTo>
                  <a:lnTo>
                    <a:pt x="72" y="45"/>
                  </a:lnTo>
                  <a:lnTo>
                    <a:pt x="72" y="45"/>
                  </a:lnTo>
                  <a:close/>
                </a:path>
              </a:pathLst>
            </a:custGeom>
            <a:solidFill>
              <a:srgbClr val="0965D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4" name="Freeform 84"/>
            <p:cNvSpPr/>
            <p:nvPr>
              <p:custDataLst>
                <p:tags r:id="rId30"/>
              </p:custDataLst>
            </p:nvPr>
          </p:nvSpPr>
          <p:spPr bwMode="auto">
            <a:xfrm>
              <a:off x="2682876" y="3660776"/>
              <a:ext cx="115888" cy="236538"/>
            </a:xfrm>
            <a:custGeom>
              <a:avLst/>
              <a:gdLst>
                <a:gd name="T0" fmla="*/ 59 w 73"/>
                <a:gd name="T1" fmla="*/ 84 h 149"/>
                <a:gd name="T2" fmla="*/ 73 w 73"/>
                <a:gd name="T3" fmla="*/ 91 h 149"/>
                <a:gd name="T4" fmla="*/ 73 w 73"/>
                <a:gd name="T5" fmla="*/ 91 h 149"/>
                <a:gd name="T6" fmla="*/ 68 w 73"/>
                <a:gd name="T7" fmla="*/ 104 h 149"/>
                <a:gd name="T8" fmla="*/ 53 w 73"/>
                <a:gd name="T9" fmla="*/ 101 h 149"/>
                <a:gd name="T10" fmla="*/ 53 w 73"/>
                <a:gd name="T11" fmla="*/ 101 h 149"/>
                <a:gd name="T12" fmla="*/ 49 w 73"/>
                <a:gd name="T13" fmla="*/ 109 h 149"/>
                <a:gd name="T14" fmla="*/ 42 w 73"/>
                <a:gd name="T15" fmla="*/ 116 h 149"/>
                <a:gd name="T16" fmla="*/ 49 w 73"/>
                <a:gd name="T17" fmla="*/ 130 h 149"/>
                <a:gd name="T18" fmla="*/ 49 w 73"/>
                <a:gd name="T19" fmla="*/ 130 h 149"/>
                <a:gd name="T20" fmla="*/ 38 w 73"/>
                <a:gd name="T21" fmla="*/ 138 h 149"/>
                <a:gd name="T22" fmla="*/ 27 w 73"/>
                <a:gd name="T23" fmla="*/ 127 h 149"/>
                <a:gd name="T24" fmla="*/ 27 w 73"/>
                <a:gd name="T25" fmla="*/ 127 h 149"/>
                <a:gd name="T26" fmla="*/ 19 w 73"/>
                <a:gd name="T27" fmla="*/ 131 h 149"/>
                <a:gd name="T28" fmla="*/ 9 w 73"/>
                <a:gd name="T29" fmla="*/ 132 h 149"/>
                <a:gd name="T30" fmla="*/ 6 w 73"/>
                <a:gd name="T31" fmla="*/ 149 h 149"/>
                <a:gd name="T32" fmla="*/ 6 w 73"/>
                <a:gd name="T33" fmla="*/ 149 h 149"/>
                <a:gd name="T34" fmla="*/ 0 w 73"/>
                <a:gd name="T35" fmla="*/ 149 h 149"/>
                <a:gd name="T36" fmla="*/ 0 w 73"/>
                <a:gd name="T37" fmla="*/ 104 h 149"/>
                <a:gd name="T38" fmla="*/ 0 w 73"/>
                <a:gd name="T39" fmla="*/ 104 h 149"/>
                <a:gd name="T40" fmla="*/ 7 w 73"/>
                <a:gd name="T41" fmla="*/ 104 h 149"/>
                <a:gd name="T42" fmla="*/ 14 w 73"/>
                <a:gd name="T43" fmla="*/ 101 h 149"/>
                <a:gd name="T44" fmla="*/ 20 w 73"/>
                <a:gd name="T45" fmla="*/ 97 h 149"/>
                <a:gd name="T46" fmla="*/ 24 w 73"/>
                <a:gd name="T47" fmla="*/ 92 h 149"/>
                <a:gd name="T48" fmla="*/ 24 w 73"/>
                <a:gd name="T49" fmla="*/ 92 h 149"/>
                <a:gd name="T50" fmla="*/ 28 w 73"/>
                <a:gd name="T51" fmla="*/ 86 h 149"/>
                <a:gd name="T52" fmla="*/ 29 w 73"/>
                <a:gd name="T53" fmla="*/ 82 h 149"/>
                <a:gd name="T54" fmla="*/ 30 w 73"/>
                <a:gd name="T55" fmla="*/ 76 h 149"/>
                <a:gd name="T56" fmla="*/ 30 w 73"/>
                <a:gd name="T57" fmla="*/ 70 h 149"/>
                <a:gd name="T58" fmla="*/ 29 w 73"/>
                <a:gd name="T59" fmla="*/ 64 h 149"/>
                <a:gd name="T60" fmla="*/ 27 w 73"/>
                <a:gd name="T61" fmla="*/ 59 h 149"/>
                <a:gd name="T62" fmla="*/ 22 w 73"/>
                <a:gd name="T63" fmla="*/ 54 h 149"/>
                <a:gd name="T64" fmla="*/ 19 w 73"/>
                <a:gd name="T65" fmla="*/ 51 h 149"/>
                <a:gd name="T66" fmla="*/ 19 w 73"/>
                <a:gd name="T67" fmla="*/ 51 h 149"/>
                <a:gd name="T68" fmla="*/ 14 w 73"/>
                <a:gd name="T69" fmla="*/ 47 h 149"/>
                <a:gd name="T70" fmla="*/ 9 w 73"/>
                <a:gd name="T71" fmla="*/ 46 h 149"/>
                <a:gd name="T72" fmla="*/ 5 w 73"/>
                <a:gd name="T73" fmla="*/ 45 h 149"/>
                <a:gd name="T74" fmla="*/ 0 w 73"/>
                <a:gd name="T75" fmla="*/ 45 h 149"/>
                <a:gd name="T76" fmla="*/ 0 w 73"/>
                <a:gd name="T77" fmla="*/ 0 h 149"/>
                <a:gd name="T78" fmla="*/ 0 w 73"/>
                <a:gd name="T79" fmla="*/ 0 h 149"/>
                <a:gd name="T80" fmla="*/ 7 w 73"/>
                <a:gd name="T81" fmla="*/ 0 h 149"/>
                <a:gd name="T82" fmla="*/ 9 w 73"/>
                <a:gd name="T83" fmla="*/ 16 h 149"/>
                <a:gd name="T84" fmla="*/ 9 w 73"/>
                <a:gd name="T85" fmla="*/ 16 h 149"/>
                <a:gd name="T86" fmla="*/ 19 w 73"/>
                <a:gd name="T87" fmla="*/ 18 h 149"/>
                <a:gd name="T88" fmla="*/ 28 w 73"/>
                <a:gd name="T89" fmla="*/ 22 h 149"/>
                <a:gd name="T90" fmla="*/ 39 w 73"/>
                <a:gd name="T91" fmla="*/ 12 h 149"/>
                <a:gd name="T92" fmla="*/ 44 w 73"/>
                <a:gd name="T93" fmla="*/ 15 h 149"/>
                <a:gd name="T94" fmla="*/ 50 w 73"/>
                <a:gd name="T95" fmla="*/ 18 h 149"/>
                <a:gd name="T96" fmla="*/ 43 w 73"/>
                <a:gd name="T97" fmla="*/ 32 h 149"/>
                <a:gd name="T98" fmla="*/ 43 w 73"/>
                <a:gd name="T99" fmla="*/ 32 h 149"/>
                <a:gd name="T100" fmla="*/ 49 w 73"/>
                <a:gd name="T101" fmla="*/ 40 h 149"/>
                <a:gd name="T102" fmla="*/ 53 w 73"/>
                <a:gd name="T103" fmla="*/ 47 h 149"/>
                <a:gd name="T104" fmla="*/ 69 w 73"/>
                <a:gd name="T105" fmla="*/ 46 h 149"/>
                <a:gd name="T106" fmla="*/ 69 w 73"/>
                <a:gd name="T107" fmla="*/ 46 h 149"/>
                <a:gd name="T108" fmla="*/ 73 w 73"/>
                <a:gd name="T109" fmla="*/ 58 h 149"/>
                <a:gd name="T110" fmla="*/ 59 w 73"/>
                <a:gd name="T111" fmla="*/ 66 h 149"/>
                <a:gd name="T112" fmla="*/ 59 w 73"/>
                <a:gd name="T113" fmla="*/ 66 h 149"/>
                <a:gd name="T114" fmla="*/ 60 w 73"/>
                <a:gd name="T115" fmla="*/ 75 h 149"/>
                <a:gd name="T116" fmla="*/ 59 w 73"/>
                <a:gd name="T117" fmla="*/ 84 h 149"/>
                <a:gd name="T118" fmla="*/ 59 w 73"/>
                <a:gd name="T119" fmla="*/ 8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 h="149">
                  <a:moveTo>
                    <a:pt x="59" y="84"/>
                  </a:moveTo>
                  <a:lnTo>
                    <a:pt x="73" y="91"/>
                  </a:lnTo>
                  <a:lnTo>
                    <a:pt x="73" y="91"/>
                  </a:lnTo>
                  <a:lnTo>
                    <a:pt x="68" y="104"/>
                  </a:lnTo>
                  <a:lnTo>
                    <a:pt x="53" y="101"/>
                  </a:lnTo>
                  <a:lnTo>
                    <a:pt x="53" y="101"/>
                  </a:lnTo>
                  <a:lnTo>
                    <a:pt x="49" y="109"/>
                  </a:lnTo>
                  <a:lnTo>
                    <a:pt x="42" y="116"/>
                  </a:lnTo>
                  <a:lnTo>
                    <a:pt x="49" y="130"/>
                  </a:lnTo>
                  <a:lnTo>
                    <a:pt x="49" y="130"/>
                  </a:lnTo>
                  <a:lnTo>
                    <a:pt x="38" y="138"/>
                  </a:lnTo>
                  <a:lnTo>
                    <a:pt x="27" y="127"/>
                  </a:lnTo>
                  <a:lnTo>
                    <a:pt x="27" y="127"/>
                  </a:lnTo>
                  <a:lnTo>
                    <a:pt x="19" y="131"/>
                  </a:lnTo>
                  <a:lnTo>
                    <a:pt x="9" y="132"/>
                  </a:lnTo>
                  <a:lnTo>
                    <a:pt x="6" y="149"/>
                  </a:lnTo>
                  <a:lnTo>
                    <a:pt x="6" y="149"/>
                  </a:lnTo>
                  <a:lnTo>
                    <a:pt x="0" y="149"/>
                  </a:lnTo>
                  <a:lnTo>
                    <a:pt x="0" y="104"/>
                  </a:lnTo>
                  <a:lnTo>
                    <a:pt x="0" y="104"/>
                  </a:lnTo>
                  <a:lnTo>
                    <a:pt x="7" y="104"/>
                  </a:lnTo>
                  <a:lnTo>
                    <a:pt x="14" y="101"/>
                  </a:lnTo>
                  <a:lnTo>
                    <a:pt x="20" y="97"/>
                  </a:lnTo>
                  <a:lnTo>
                    <a:pt x="24" y="92"/>
                  </a:lnTo>
                  <a:lnTo>
                    <a:pt x="24" y="92"/>
                  </a:lnTo>
                  <a:lnTo>
                    <a:pt x="28" y="86"/>
                  </a:lnTo>
                  <a:lnTo>
                    <a:pt x="29" y="82"/>
                  </a:lnTo>
                  <a:lnTo>
                    <a:pt x="30" y="76"/>
                  </a:lnTo>
                  <a:lnTo>
                    <a:pt x="30" y="70"/>
                  </a:lnTo>
                  <a:lnTo>
                    <a:pt x="29" y="64"/>
                  </a:lnTo>
                  <a:lnTo>
                    <a:pt x="27" y="59"/>
                  </a:lnTo>
                  <a:lnTo>
                    <a:pt x="22" y="54"/>
                  </a:lnTo>
                  <a:lnTo>
                    <a:pt x="19" y="51"/>
                  </a:lnTo>
                  <a:lnTo>
                    <a:pt x="19" y="51"/>
                  </a:lnTo>
                  <a:lnTo>
                    <a:pt x="14" y="47"/>
                  </a:lnTo>
                  <a:lnTo>
                    <a:pt x="9" y="46"/>
                  </a:lnTo>
                  <a:lnTo>
                    <a:pt x="5" y="45"/>
                  </a:lnTo>
                  <a:lnTo>
                    <a:pt x="0" y="45"/>
                  </a:lnTo>
                  <a:lnTo>
                    <a:pt x="0" y="0"/>
                  </a:lnTo>
                  <a:lnTo>
                    <a:pt x="0" y="0"/>
                  </a:lnTo>
                  <a:lnTo>
                    <a:pt x="7" y="0"/>
                  </a:lnTo>
                  <a:lnTo>
                    <a:pt x="9" y="16"/>
                  </a:lnTo>
                  <a:lnTo>
                    <a:pt x="9" y="16"/>
                  </a:lnTo>
                  <a:lnTo>
                    <a:pt x="19" y="18"/>
                  </a:lnTo>
                  <a:lnTo>
                    <a:pt x="28" y="22"/>
                  </a:lnTo>
                  <a:lnTo>
                    <a:pt x="39" y="12"/>
                  </a:lnTo>
                  <a:lnTo>
                    <a:pt x="44" y="15"/>
                  </a:lnTo>
                  <a:lnTo>
                    <a:pt x="50" y="18"/>
                  </a:lnTo>
                  <a:lnTo>
                    <a:pt x="43" y="32"/>
                  </a:lnTo>
                  <a:lnTo>
                    <a:pt x="43" y="32"/>
                  </a:lnTo>
                  <a:lnTo>
                    <a:pt x="49" y="40"/>
                  </a:lnTo>
                  <a:lnTo>
                    <a:pt x="53" y="47"/>
                  </a:lnTo>
                  <a:lnTo>
                    <a:pt x="69" y="46"/>
                  </a:lnTo>
                  <a:lnTo>
                    <a:pt x="69" y="46"/>
                  </a:lnTo>
                  <a:lnTo>
                    <a:pt x="73" y="58"/>
                  </a:lnTo>
                  <a:lnTo>
                    <a:pt x="59" y="66"/>
                  </a:lnTo>
                  <a:lnTo>
                    <a:pt x="59" y="66"/>
                  </a:lnTo>
                  <a:lnTo>
                    <a:pt x="60" y="75"/>
                  </a:lnTo>
                  <a:lnTo>
                    <a:pt x="59" y="84"/>
                  </a:lnTo>
                  <a:lnTo>
                    <a:pt x="59" y="84"/>
                  </a:lnTo>
                  <a:close/>
                </a:path>
              </a:pathLst>
            </a:custGeom>
            <a:solidFill>
              <a:srgbClr val="064EB7"/>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5" name="Freeform 85"/>
            <p:cNvSpPr/>
            <p:nvPr>
              <p:custDataLst>
                <p:tags r:id="rId31"/>
              </p:custDataLst>
            </p:nvPr>
          </p:nvSpPr>
          <p:spPr bwMode="auto">
            <a:xfrm>
              <a:off x="2309813" y="3502026"/>
              <a:ext cx="192088" cy="395288"/>
            </a:xfrm>
            <a:custGeom>
              <a:avLst/>
              <a:gdLst>
                <a:gd name="T0" fmla="*/ 121 w 121"/>
                <a:gd name="T1" fmla="*/ 75 h 249"/>
                <a:gd name="T2" fmla="*/ 121 w 121"/>
                <a:gd name="T3" fmla="*/ 0 h 249"/>
                <a:gd name="T4" fmla="*/ 121 w 121"/>
                <a:gd name="T5" fmla="*/ 0 h 249"/>
                <a:gd name="T6" fmla="*/ 111 w 121"/>
                <a:gd name="T7" fmla="*/ 0 h 249"/>
                <a:gd name="T8" fmla="*/ 106 w 121"/>
                <a:gd name="T9" fmla="*/ 26 h 249"/>
                <a:gd name="T10" fmla="*/ 106 w 121"/>
                <a:gd name="T11" fmla="*/ 26 h 249"/>
                <a:gd name="T12" fmla="*/ 91 w 121"/>
                <a:gd name="T13" fmla="*/ 30 h 249"/>
                <a:gd name="T14" fmla="*/ 76 w 121"/>
                <a:gd name="T15" fmla="*/ 36 h 249"/>
                <a:gd name="T16" fmla="*/ 58 w 121"/>
                <a:gd name="T17" fmla="*/ 17 h 249"/>
                <a:gd name="T18" fmla="*/ 58 w 121"/>
                <a:gd name="T19" fmla="*/ 17 h 249"/>
                <a:gd name="T20" fmla="*/ 41 w 121"/>
                <a:gd name="T21" fmla="*/ 30 h 249"/>
                <a:gd name="T22" fmla="*/ 51 w 121"/>
                <a:gd name="T23" fmla="*/ 54 h 249"/>
                <a:gd name="T24" fmla="*/ 51 w 121"/>
                <a:gd name="T25" fmla="*/ 54 h 249"/>
                <a:gd name="T26" fmla="*/ 41 w 121"/>
                <a:gd name="T27" fmla="*/ 65 h 249"/>
                <a:gd name="T28" fmla="*/ 33 w 121"/>
                <a:gd name="T29" fmla="*/ 79 h 249"/>
                <a:gd name="T30" fmla="*/ 7 w 121"/>
                <a:gd name="T31" fmla="*/ 76 h 249"/>
                <a:gd name="T32" fmla="*/ 7 w 121"/>
                <a:gd name="T33" fmla="*/ 76 h 249"/>
                <a:gd name="T34" fmla="*/ 0 w 121"/>
                <a:gd name="T35" fmla="*/ 95 h 249"/>
                <a:gd name="T36" fmla="*/ 23 w 121"/>
                <a:gd name="T37" fmla="*/ 108 h 249"/>
                <a:gd name="T38" fmla="*/ 23 w 121"/>
                <a:gd name="T39" fmla="*/ 108 h 249"/>
                <a:gd name="T40" fmla="*/ 22 w 121"/>
                <a:gd name="T41" fmla="*/ 124 h 249"/>
                <a:gd name="T42" fmla="*/ 23 w 121"/>
                <a:gd name="T43" fmla="*/ 139 h 249"/>
                <a:gd name="T44" fmla="*/ 0 w 121"/>
                <a:gd name="T45" fmla="*/ 152 h 249"/>
                <a:gd name="T46" fmla="*/ 0 w 121"/>
                <a:gd name="T47" fmla="*/ 152 h 249"/>
                <a:gd name="T48" fmla="*/ 6 w 121"/>
                <a:gd name="T49" fmla="*/ 173 h 249"/>
                <a:gd name="T50" fmla="*/ 33 w 121"/>
                <a:gd name="T51" fmla="*/ 169 h 249"/>
                <a:gd name="T52" fmla="*/ 33 w 121"/>
                <a:gd name="T53" fmla="*/ 169 h 249"/>
                <a:gd name="T54" fmla="*/ 41 w 121"/>
                <a:gd name="T55" fmla="*/ 182 h 249"/>
                <a:gd name="T56" fmla="*/ 51 w 121"/>
                <a:gd name="T57" fmla="*/ 194 h 249"/>
                <a:gd name="T58" fmla="*/ 39 w 121"/>
                <a:gd name="T59" fmla="*/ 217 h 249"/>
                <a:gd name="T60" fmla="*/ 48 w 121"/>
                <a:gd name="T61" fmla="*/ 224 h 249"/>
                <a:gd name="T62" fmla="*/ 57 w 121"/>
                <a:gd name="T63" fmla="*/ 230 h 249"/>
                <a:gd name="T64" fmla="*/ 75 w 121"/>
                <a:gd name="T65" fmla="*/ 213 h 249"/>
                <a:gd name="T66" fmla="*/ 75 w 121"/>
                <a:gd name="T67" fmla="*/ 213 h 249"/>
                <a:gd name="T68" fmla="*/ 90 w 121"/>
                <a:gd name="T69" fmla="*/ 219 h 249"/>
                <a:gd name="T70" fmla="*/ 105 w 121"/>
                <a:gd name="T71" fmla="*/ 222 h 249"/>
                <a:gd name="T72" fmla="*/ 110 w 121"/>
                <a:gd name="T73" fmla="*/ 249 h 249"/>
                <a:gd name="T74" fmla="*/ 110 w 121"/>
                <a:gd name="T75" fmla="*/ 249 h 249"/>
                <a:gd name="T76" fmla="*/ 121 w 121"/>
                <a:gd name="T77" fmla="*/ 249 h 249"/>
                <a:gd name="T78" fmla="*/ 121 w 121"/>
                <a:gd name="T79" fmla="*/ 175 h 249"/>
                <a:gd name="T80" fmla="*/ 121 w 121"/>
                <a:gd name="T81" fmla="*/ 175 h 249"/>
                <a:gd name="T82" fmla="*/ 113 w 121"/>
                <a:gd name="T83" fmla="*/ 174 h 249"/>
                <a:gd name="T84" fmla="*/ 106 w 121"/>
                <a:gd name="T85" fmla="*/ 171 h 249"/>
                <a:gd name="T86" fmla="*/ 98 w 121"/>
                <a:gd name="T87" fmla="*/ 169 h 249"/>
                <a:gd name="T88" fmla="*/ 91 w 121"/>
                <a:gd name="T89" fmla="*/ 164 h 249"/>
                <a:gd name="T90" fmla="*/ 91 w 121"/>
                <a:gd name="T91" fmla="*/ 164 h 249"/>
                <a:gd name="T92" fmla="*/ 84 w 121"/>
                <a:gd name="T93" fmla="*/ 158 h 249"/>
                <a:gd name="T94" fmla="*/ 79 w 121"/>
                <a:gd name="T95" fmla="*/ 150 h 249"/>
                <a:gd name="T96" fmla="*/ 74 w 121"/>
                <a:gd name="T97" fmla="*/ 141 h 249"/>
                <a:gd name="T98" fmla="*/ 72 w 121"/>
                <a:gd name="T99" fmla="*/ 132 h 249"/>
                <a:gd name="T100" fmla="*/ 71 w 121"/>
                <a:gd name="T101" fmla="*/ 122 h 249"/>
                <a:gd name="T102" fmla="*/ 73 w 121"/>
                <a:gd name="T103" fmla="*/ 113 h 249"/>
                <a:gd name="T104" fmla="*/ 75 w 121"/>
                <a:gd name="T105" fmla="*/ 103 h 249"/>
                <a:gd name="T106" fmla="*/ 81 w 121"/>
                <a:gd name="T107" fmla="*/ 94 h 249"/>
                <a:gd name="T108" fmla="*/ 81 w 121"/>
                <a:gd name="T109" fmla="*/ 94 h 249"/>
                <a:gd name="T110" fmla="*/ 84 w 121"/>
                <a:gd name="T111" fmla="*/ 90 h 249"/>
                <a:gd name="T112" fmla="*/ 89 w 121"/>
                <a:gd name="T113" fmla="*/ 86 h 249"/>
                <a:gd name="T114" fmla="*/ 94 w 121"/>
                <a:gd name="T115" fmla="*/ 83 h 249"/>
                <a:gd name="T116" fmla="*/ 99 w 121"/>
                <a:gd name="T117" fmla="*/ 79 h 249"/>
                <a:gd name="T118" fmla="*/ 110 w 121"/>
                <a:gd name="T119" fmla="*/ 76 h 249"/>
                <a:gd name="T120" fmla="*/ 121 w 121"/>
                <a:gd name="T121" fmla="*/ 75 h 249"/>
                <a:gd name="T122" fmla="*/ 121 w 121"/>
                <a:gd name="T123" fmla="*/ 7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249">
                  <a:moveTo>
                    <a:pt x="121" y="75"/>
                  </a:moveTo>
                  <a:lnTo>
                    <a:pt x="121" y="0"/>
                  </a:lnTo>
                  <a:lnTo>
                    <a:pt x="121" y="0"/>
                  </a:lnTo>
                  <a:lnTo>
                    <a:pt x="111" y="0"/>
                  </a:lnTo>
                  <a:lnTo>
                    <a:pt x="106" y="26"/>
                  </a:lnTo>
                  <a:lnTo>
                    <a:pt x="106" y="26"/>
                  </a:lnTo>
                  <a:lnTo>
                    <a:pt x="91" y="30"/>
                  </a:lnTo>
                  <a:lnTo>
                    <a:pt x="76" y="36"/>
                  </a:lnTo>
                  <a:lnTo>
                    <a:pt x="58" y="17"/>
                  </a:lnTo>
                  <a:lnTo>
                    <a:pt x="58" y="17"/>
                  </a:lnTo>
                  <a:lnTo>
                    <a:pt x="41" y="30"/>
                  </a:lnTo>
                  <a:lnTo>
                    <a:pt x="51" y="54"/>
                  </a:lnTo>
                  <a:lnTo>
                    <a:pt x="51" y="54"/>
                  </a:lnTo>
                  <a:lnTo>
                    <a:pt x="41" y="65"/>
                  </a:lnTo>
                  <a:lnTo>
                    <a:pt x="33" y="79"/>
                  </a:lnTo>
                  <a:lnTo>
                    <a:pt x="7" y="76"/>
                  </a:lnTo>
                  <a:lnTo>
                    <a:pt x="7" y="76"/>
                  </a:lnTo>
                  <a:lnTo>
                    <a:pt x="0" y="95"/>
                  </a:lnTo>
                  <a:lnTo>
                    <a:pt x="23" y="108"/>
                  </a:lnTo>
                  <a:lnTo>
                    <a:pt x="23" y="108"/>
                  </a:lnTo>
                  <a:lnTo>
                    <a:pt x="22" y="124"/>
                  </a:lnTo>
                  <a:lnTo>
                    <a:pt x="23" y="139"/>
                  </a:lnTo>
                  <a:lnTo>
                    <a:pt x="0" y="152"/>
                  </a:lnTo>
                  <a:lnTo>
                    <a:pt x="0" y="152"/>
                  </a:lnTo>
                  <a:lnTo>
                    <a:pt x="6" y="173"/>
                  </a:lnTo>
                  <a:lnTo>
                    <a:pt x="33" y="169"/>
                  </a:lnTo>
                  <a:lnTo>
                    <a:pt x="33" y="169"/>
                  </a:lnTo>
                  <a:lnTo>
                    <a:pt x="41" y="182"/>
                  </a:lnTo>
                  <a:lnTo>
                    <a:pt x="51" y="194"/>
                  </a:lnTo>
                  <a:lnTo>
                    <a:pt x="39" y="217"/>
                  </a:lnTo>
                  <a:lnTo>
                    <a:pt x="48" y="224"/>
                  </a:lnTo>
                  <a:lnTo>
                    <a:pt x="57" y="230"/>
                  </a:lnTo>
                  <a:lnTo>
                    <a:pt x="75" y="213"/>
                  </a:lnTo>
                  <a:lnTo>
                    <a:pt x="75" y="213"/>
                  </a:lnTo>
                  <a:lnTo>
                    <a:pt x="90" y="219"/>
                  </a:lnTo>
                  <a:lnTo>
                    <a:pt x="105" y="222"/>
                  </a:lnTo>
                  <a:lnTo>
                    <a:pt x="110" y="249"/>
                  </a:lnTo>
                  <a:lnTo>
                    <a:pt x="110" y="249"/>
                  </a:lnTo>
                  <a:lnTo>
                    <a:pt x="121" y="249"/>
                  </a:lnTo>
                  <a:lnTo>
                    <a:pt x="121" y="175"/>
                  </a:lnTo>
                  <a:lnTo>
                    <a:pt x="121" y="175"/>
                  </a:lnTo>
                  <a:lnTo>
                    <a:pt x="113" y="174"/>
                  </a:lnTo>
                  <a:lnTo>
                    <a:pt x="106" y="171"/>
                  </a:lnTo>
                  <a:lnTo>
                    <a:pt x="98" y="169"/>
                  </a:lnTo>
                  <a:lnTo>
                    <a:pt x="91" y="164"/>
                  </a:lnTo>
                  <a:lnTo>
                    <a:pt x="91" y="164"/>
                  </a:lnTo>
                  <a:lnTo>
                    <a:pt x="84" y="158"/>
                  </a:lnTo>
                  <a:lnTo>
                    <a:pt x="79" y="150"/>
                  </a:lnTo>
                  <a:lnTo>
                    <a:pt x="74" y="141"/>
                  </a:lnTo>
                  <a:lnTo>
                    <a:pt x="72" y="132"/>
                  </a:lnTo>
                  <a:lnTo>
                    <a:pt x="71" y="122"/>
                  </a:lnTo>
                  <a:lnTo>
                    <a:pt x="73" y="113"/>
                  </a:lnTo>
                  <a:lnTo>
                    <a:pt x="75" y="103"/>
                  </a:lnTo>
                  <a:lnTo>
                    <a:pt x="81" y="94"/>
                  </a:lnTo>
                  <a:lnTo>
                    <a:pt x="81" y="94"/>
                  </a:lnTo>
                  <a:lnTo>
                    <a:pt x="84" y="90"/>
                  </a:lnTo>
                  <a:lnTo>
                    <a:pt x="89" y="86"/>
                  </a:lnTo>
                  <a:lnTo>
                    <a:pt x="94" y="83"/>
                  </a:lnTo>
                  <a:lnTo>
                    <a:pt x="99" y="79"/>
                  </a:lnTo>
                  <a:lnTo>
                    <a:pt x="110" y="76"/>
                  </a:lnTo>
                  <a:lnTo>
                    <a:pt x="121" y="75"/>
                  </a:lnTo>
                  <a:lnTo>
                    <a:pt x="121" y="75"/>
                  </a:lnTo>
                  <a:close/>
                </a:path>
              </a:pathLst>
            </a:custGeom>
            <a:solidFill>
              <a:srgbClr val="FF433E"/>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6" name="Freeform 86"/>
            <p:cNvSpPr/>
            <p:nvPr>
              <p:custDataLst>
                <p:tags r:id="rId32"/>
              </p:custDataLst>
            </p:nvPr>
          </p:nvSpPr>
          <p:spPr bwMode="auto">
            <a:xfrm>
              <a:off x="2501901" y="3502026"/>
              <a:ext cx="192088" cy="395288"/>
            </a:xfrm>
            <a:custGeom>
              <a:avLst/>
              <a:gdLst>
                <a:gd name="T0" fmla="*/ 98 w 121"/>
                <a:gd name="T1" fmla="*/ 140 h 249"/>
                <a:gd name="T2" fmla="*/ 121 w 121"/>
                <a:gd name="T3" fmla="*/ 153 h 249"/>
                <a:gd name="T4" fmla="*/ 121 w 121"/>
                <a:gd name="T5" fmla="*/ 153 h 249"/>
                <a:gd name="T6" fmla="*/ 114 w 121"/>
                <a:gd name="T7" fmla="*/ 174 h 249"/>
                <a:gd name="T8" fmla="*/ 89 w 121"/>
                <a:gd name="T9" fmla="*/ 170 h 249"/>
                <a:gd name="T10" fmla="*/ 89 w 121"/>
                <a:gd name="T11" fmla="*/ 170 h 249"/>
                <a:gd name="T12" fmla="*/ 81 w 121"/>
                <a:gd name="T13" fmla="*/ 183 h 249"/>
                <a:gd name="T14" fmla="*/ 70 w 121"/>
                <a:gd name="T15" fmla="*/ 194 h 249"/>
                <a:gd name="T16" fmla="*/ 81 w 121"/>
                <a:gd name="T17" fmla="*/ 219 h 249"/>
                <a:gd name="T18" fmla="*/ 81 w 121"/>
                <a:gd name="T19" fmla="*/ 219 h 249"/>
                <a:gd name="T20" fmla="*/ 64 w 121"/>
                <a:gd name="T21" fmla="*/ 231 h 249"/>
                <a:gd name="T22" fmla="*/ 45 w 121"/>
                <a:gd name="T23" fmla="*/ 213 h 249"/>
                <a:gd name="T24" fmla="*/ 45 w 121"/>
                <a:gd name="T25" fmla="*/ 213 h 249"/>
                <a:gd name="T26" fmla="*/ 30 w 121"/>
                <a:gd name="T27" fmla="*/ 219 h 249"/>
                <a:gd name="T28" fmla="*/ 15 w 121"/>
                <a:gd name="T29" fmla="*/ 222 h 249"/>
                <a:gd name="T30" fmla="*/ 11 w 121"/>
                <a:gd name="T31" fmla="*/ 249 h 249"/>
                <a:gd name="T32" fmla="*/ 11 w 121"/>
                <a:gd name="T33" fmla="*/ 249 h 249"/>
                <a:gd name="T34" fmla="*/ 0 w 121"/>
                <a:gd name="T35" fmla="*/ 249 h 249"/>
                <a:gd name="T36" fmla="*/ 0 w 121"/>
                <a:gd name="T37" fmla="*/ 175 h 249"/>
                <a:gd name="T38" fmla="*/ 0 w 121"/>
                <a:gd name="T39" fmla="*/ 175 h 249"/>
                <a:gd name="T40" fmla="*/ 12 w 121"/>
                <a:gd name="T41" fmla="*/ 173 h 249"/>
                <a:gd name="T42" fmla="*/ 22 w 121"/>
                <a:gd name="T43" fmla="*/ 169 h 249"/>
                <a:gd name="T44" fmla="*/ 28 w 121"/>
                <a:gd name="T45" fmla="*/ 167 h 249"/>
                <a:gd name="T46" fmla="*/ 32 w 121"/>
                <a:gd name="T47" fmla="*/ 162 h 249"/>
                <a:gd name="T48" fmla="*/ 37 w 121"/>
                <a:gd name="T49" fmla="*/ 159 h 249"/>
                <a:gd name="T50" fmla="*/ 40 w 121"/>
                <a:gd name="T51" fmla="*/ 154 h 249"/>
                <a:gd name="T52" fmla="*/ 40 w 121"/>
                <a:gd name="T53" fmla="*/ 154 h 249"/>
                <a:gd name="T54" fmla="*/ 46 w 121"/>
                <a:gd name="T55" fmla="*/ 145 h 249"/>
                <a:gd name="T56" fmla="*/ 49 w 121"/>
                <a:gd name="T57" fmla="*/ 136 h 249"/>
                <a:gd name="T58" fmla="*/ 50 w 121"/>
                <a:gd name="T59" fmla="*/ 126 h 249"/>
                <a:gd name="T60" fmla="*/ 50 w 121"/>
                <a:gd name="T61" fmla="*/ 116 h 249"/>
                <a:gd name="T62" fmla="*/ 47 w 121"/>
                <a:gd name="T63" fmla="*/ 107 h 249"/>
                <a:gd name="T64" fmla="*/ 43 w 121"/>
                <a:gd name="T65" fmla="*/ 99 h 249"/>
                <a:gd name="T66" fmla="*/ 37 w 121"/>
                <a:gd name="T67" fmla="*/ 91 h 249"/>
                <a:gd name="T68" fmla="*/ 30 w 121"/>
                <a:gd name="T69" fmla="*/ 84 h 249"/>
                <a:gd name="T70" fmla="*/ 30 w 121"/>
                <a:gd name="T71" fmla="*/ 84 h 249"/>
                <a:gd name="T72" fmla="*/ 23 w 121"/>
                <a:gd name="T73" fmla="*/ 79 h 249"/>
                <a:gd name="T74" fmla="*/ 15 w 121"/>
                <a:gd name="T75" fmla="*/ 77 h 249"/>
                <a:gd name="T76" fmla="*/ 8 w 121"/>
                <a:gd name="T77" fmla="*/ 75 h 249"/>
                <a:gd name="T78" fmla="*/ 0 w 121"/>
                <a:gd name="T79" fmla="*/ 75 h 249"/>
                <a:gd name="T80" fmla="*/ 0 w 121"/>
                <a:gd name="T81" fmla="*/ 0 h 249"/>
                <a:gd name="T82" fmla="*/ 0 w 121"/>
                <a:gd name="T83" fmla="*/ 0 h 249"/>
                <a:gd name="T84" fmla="*/ 12 w 121"/>
                <a:gd name="T85" fmla="*/ 0 h 249"/>
                <a:gd name="T86" fmla="*/ 16 w 121"/>
                <a:gd name="T87" fmla="*/ 26 h 249"/>
                <a:gd name="T88" fmla="*/ 16 w 121"/>
                <a:gd name="T89" fmla="*/ 26 h 249"/>
                <a:gd name="T90" fmla="*/ 31 w 121"/>
                <a:gd name="T91" fmla="*/ 30 h 249"/>
                <a:gd name="T92" fmla="*/ 46 w 121"/>
                <a:gd name="T93" fmla="*/ 36 h 249"/>
                <a:gd name="T94" fmla="*/ 65 w 121"/>
                <a:gd name="T95" fmla="*/ 18 h 249"/>
                <a:gd name="T96" fmla="*/ 74 w 121"/>
                <a:gd name="T97" fmla="*/ 24 h 249"/>
                <a:gd name="T98" fmla="*/ 82 w 121"/>
                <a:gd name="T99" fmla="*/ 31 h 249"/>
                <a:gd name="T100" fmla="*/ 70 w 121"/>
                <a:gd name="T101" fmla="*/ 54 h 249"/>
                <a:gd name="T102" fmla="*/ 70 w 121"/>
                <a:gd name="T103" fmla="*/ 54 h 249"/>
                <a:gd name="T104" fmla="*/ 81 w 121"/>
                <a:gd name="T105" fmla="*/ 67 h 249"/>
                <a:gd name="T106" fmla="*/ 89 w 121"/>
                <a:gd name="T107" fmla="*/ 79 h 249"/>
                <a:gd name="T108" fmla="*/ 115 w 121"/>
                <a:gd name="T109" fmla="*/ 77 h 249"/>
                <a:gd name="T110" fmla="*/ 115 w 121"/>
                <a:gd name="T111" fmla="*/ 77 h 249"/>
                <a:gd name="T112" fmla="*/ 121 w 121"/>
                <a:gd name="T113" fmla="*/ 97 h 249"/>
                <a:gd name="T114" fmla="*/ 98 w 121"/>
                <a:gd name="T115" fmla="*/ 109 h 249"/>
                <a:gd name="T116" fmla="*/ 98 w 121"/>
                <a:gd name="T117" fmla="*/ 109 h 249"/>
                <a:gd name="T118" fmla="*/ 99 w 121"/>
                <a:gd name="T119" fmla="*/ 124 h 249"/>
                <a:gd name="T120" fmla="*/ 98 w 121"/>
                <a:gd name="T121" fmla="*/ 140 h 249"/>
                <a:gd name="T122" fmla="*/ 98 w 121"/>
                <a:gd name="T123" fmla="*/ 1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1" h="249">
                  <a:moveTo>
                    <a:pt x="98" y="140"/>
                  </a:moveTo>
                  <a:lnTo>
                    <a:pt x="121" y="153"/>
                  </a:lnTo>
                  <a:lnTo>
                    <a:pt x="121" y="153"/>
                  </a:lnTo>
                  <a:lnTo>
                    <a:pt x="114" y="174"/>
                  </a:lnTo>
                  <a:lnTo>
                    <a:pt x="89" y="170"/>
                  </a:lnTo>
                  <a:lnTo>
                    <a:pt x="89" y="170"/>
                  </a:lnTo>
                  <a:lnTo>
                    <a:pt x="81" y="183"/>
                  </a:lnTo>
                  <a:lnTo>
                    <a:pt x="70" y="194"/>
                  </a:lnTo>
                  <a:lnTo>
                    <a:pt x="81" y="219"/>
                  </a:lnTo>
                  <a:lnTo>
                    <a:pt x="81" y="219"/>
                  </a:lnTo>
                  <a:lnTo>
                    <a:pt x="64" y="231"/>
                  </a:lnTo>
                  <a:lnTo>
                    <a:pt x="45" y="213"/>
                  </a:lnTo>
                  <a:lnTo>
                    <a:pt x="45" y="213"/>
                  </a:lnTo>
                  <a:lnTo>
                    <a:pt x="30" y="219"/>
                  </a:lnTo>
                  <a:lnTo>
                    <a:pt x="15" y="222"/>
                  </a:lnTo>
                  <a:lnTo>
                    <a:pt x="11" y="249"/>
                  </a:lnTo>
                  <a:lnTo>
                    <a:pt x="11" y="249"/>
                  </a:lnTo>
                  <a:lnTo>
                    <a:pt x="0" y="249"/>
                  </a:lnTo>
                  <a:lnTo>
                    <a:pt x="0" y="175"/>
                  </a:lnTo>
                  <a:lnTo>
                    <a:pt x="0" y="175"/>
                  </a:lnTo>
                  <a:lnTo>
                    <a:pt x="12" y="173"/>
                  </a:lnTo>
                  <a:lnTo>
                    <a:pt x="22" y="169"/>
                  </a:lnTo>
                  <a:lnTo>
                    <a:pt x="28" y="167"/>
                  </a:lnTo>
                  <a:lnTo>
                    <a:pt x="32" y="162"/>
                  </a:lnTo>
                  <a:lnTo>
                    <a:pt x="37" y="159"/>
                  </a:lnTo>
                  <a:lnTo>
                    <a:pt x="40" y="154"/>
                  </a:lnTo>
                  <a:lnTo>
                    <a:pt x="40" y="154"/>
                  </a:lnTo>
                  <a:lnTo>
                    <a:pt x="46" y="145"/>
                  </a:lnTo>
                  <a:lnTo>
                    <a:pt x="49" y="136"/>
                  </a:lnTo>
                  <a:lnTo>
                    <a:pt x="50" y="126"/>
                  </a:lnTo>
                  <a:lnTo>
                    <a:pt x="50" y="116"/>
                  </a:lnTo>
                  <a:lnTo>
                    <a:pt x="47" y="107"/>
                  </a:lnTo>
                  <a:lnTo>
                    <a:pt x="43" y="99"/>
                  </a:lnTo>
                  <a:lnTo>
                    <a:pt x="37" y="91"/>
                  </a:lnTo>
                  <a:lnTo>
                    <a:pt x="30" y="84"/>
                  </a:lnTo>
                  <a:lnTo>
                    <a:pt x="30" y="84"/>
                  </a:lnTo>
                  <a:lnTo>
                    <a:pt x="23" y="79"/>
                  </a:lnTo>
                  <a:lnTo>
                    <a:pt x="15" y="77"/>
                  </a:lnTo>
                  <a:lnTo>
                    <a:pt x="8" y="75"/>
                  </a:lnTo>
                  <a:lnTo>
                    <a:pt x="0" y="75"/>
                  </a:lnTo>
                  <a:lnTo>
                    <a:pt x="0" y="0"/>
                  </a:lnTo>
                  <a:lnTo>
                    <a:pt x="0" y="0"/>
                  </a:lnTo>
                  <a:lnTo>
                    <a:pt x="12" y="0"/>
                  </a:lnTo>
                  <a:lnTo>
                    <a:pt x="16" y="26"/>
                  </a:lnTo>
                  <a:lnTo>
                    <a:pt x="16" y="26"/>
                  </a:lnTo>
                  <a:lnTo>
                    <a:pt x="31" y="30"/>
                  </a:lnTo>
                  <a:lnTo>
                    <a:pt x="46" y="36"/>
                  </a:lnTo>
                  <a:lnTo>
                    <a:pt x="65" y="18"/>
                  </a:lnTo>
                  <a:lnTo>
                    <a:pt x="74" y="24"/>
                  </a:lnTo>
                  <a:lnTo>
                    <a:pt x="82" y="31"/>
                  </a:lnTo>
                  <a:lnTo>
                    <a:pt x="70" y="54"/>
                  </a:lnTo>
                  <a:lnTo>
                    <a:pt x="70" y="54"/>
                  </a:lnTo>
                  <a:lnTo>
                    <a:pt x="81" y="67"/>
                  </a:lnTo>
                  <a:lnTo>
                    <a:pt x="89" y="79"/>
                  </a:lnTo>
                  <a:lnTo>
                    <a:pt x="115" y="77"/>
                  </a:lnTo>
                  <a:lnTo>
                    <a:pt x="115" y="77"/>
                  </a:lnTo>
                  <a:lnTo>
                    <a:pt x="121" y="97"/>
                  </a:lnTo>
                  <a:lnTo>
                    <a:pt x="98" y="109"/>
                  </a:lnTo>
                  <a:lnTo>
                    <a:pt x="98" y="109"/>
                  </a:lnTo>
                  <a:lnTo>
                    <a:pt x="99" y="124"/>
                  </a:lnTo>
                  <a:lnTo>
                    <a:pt x="98" y="140"/>
                  </a:lnTo>
                  <a:lnTo>
                    <a:pt x="98" y="140"/>
                  </a:lnTo>
                  <a:close/>
                </a:path>
              </a:pathLst>
            </a:custGeom>
            <a:solidFill>
              <a:srgbClr val="E00B0B"/>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7" name="Rectangle 87"/>
            <p:cNvSpPr>
              <a:spLocks noChangeArrowheads="1"/>
            </p:cNvSpPr>
            <p:nvPr>
              <p:custDataLst>
                <p:tags r:id="rId33"/>
              </p:custDataLst>
            </p:nvPr>
          </p:nvSpPr>
          <p:spPr bwMode="auto">
            <a:xfrm>
              <a:off x="2544763" y="2919413"/>
              <a:ext cx="63500" cy="225425"/>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88" name="Freeform 88"/>
            <p:cNvSpPr/>
            <p:nvPr>
              <p:custDataLst>
                <p:tags r:id="rId34"/>
              </p:custDataLst>
            </p:nvPr>
          </p:nvSpPr>
          <p:spPr bwMode="auto">
            <a:xfrm>
              <a:off x="2187576" y="2992438"/>
              <a:ext cx="169863" cy="228600"/>
            </a:xfrm>
            <a:custGeom>
              <a:avLst/>
              <a:gdLst>
                <a:gd name="T0" fmla="*/ 107 w 107"/>
                <a:gd name="T1" fmla="*/ 124 h 144"/>
                <a:gd name="T2" fmla="*/ 72 w 107"/>
                <a:gd name="T3" fmla="*/ 144 h 144"/>
                <a:gd name="T4" fmla="*/ 0 w 107"/>
                <a:gd name="T5" fmla="*/ 19 h 144"/>
                <a:gd name="T6" fmla="*/ 36 w 107"/>
                <a:gd name="T7" fmla="*/ 0 h 144"/>
                <a:gd name="T8" fmla="*/ 107 w 107"/>
                <a:gd name="T9" fmla="*/ 124 h 144"/>
              </a:gdLst>
              <a:ahLst/>
              <a:cxnLst>
                <a:cxn ang="0">
                  <a:pos x="T0" y="T1"/>
                </a:cxn>
                <a:cxn ang="0">
                  <a:pos x="T2" y="T3"/>
                </a:cxn>
                <a:cxn ang="0">
                  <a:pos x="T4" y="T5"/>
                </a:cxn>
                <a:cxn ang="0">
                  <a:pos x="T6" y="T7"/>
                </a:cxn>
                <a:cxn ang="0">
                  <a:pos x="T8" y="T9"/>
                </a:cxn>
              </a:cxnLst>
              <a:rect l="0" t="0" r="r" b="b"/>
              <a:pathLst>
                <a:path w="107" h="144">
                  <a:moveTo>
                    <a:pt x="107" y="124"/>
                  </a:moveTo>
                  <a:lnTo>
                    <a:pt x="72" y="144"/>
                  </a:lnTo>
                  <a:lnTo>
                    <a:pt x="0" y="19"/>
                  </a:lnTo>
                  <a:lnTo>
                    <a:pt x="36" y="0"/>
                  </a:lnTo>
                  <a:lnTo>
                    <a:pt x="107" y="124"/>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89" name="Freeform 89"/>
            <p:cNvSpPr/>
            <p:nvPr>
              <p:custDataLst>
                <p:tags r:id="rId35"/>
              </p:custDataLst>
            </p:nvPr>
          </p:nvSpPr>
          <p:spPr bwMode="auto">
            <a:xfrm>
              <a:off x="1931988" y="3236913"/>
              <a:ext cx="230188" cy="169863"/>
            </a:xfrm>
            <a:custGeom>
              <a:avLst/>
              <a:gdLst>
                <a:gd name="T0" fmla="*/ 145 w 145"/>
                <a:gd name="T1" fmla="*/ 71 h 107"/>
                <a:gd name="T2" fmla="*/ 124 w 145"/>
                <a:gd name="T3" fmla="*/ 107 h 107"/>
                <a:gd name="T4" fmla="*/ 0 w 145"/>
                <a:gd name="T5" fmla="*/ 36 h 107"/>
                <a:gd name="T6" fmla="*/ 21 w 145"/>
                <a:gd name="T7" fmla="*/ 0 h 107"/>
                <a:gd name="T8" fmla="*/ 145 w 145"/>
                <a:gd name="T9" fmla="*/ 71 h 107"/>
              </a:gdLst>
              <a:ahLst/>
              <a:cxnLst>
                <a:cxn ang="0">
                  <a:pos x="T0" y="T1"/>
                </a:cxn>
                <a:cxn ang="0">
                  <a:pos x="T2" y="T3"/>
                </a:cxn>
                <a:cxn ang="0">
                  <a:pos x="T4" y="T5"/>
                </a:cxn>
                <a:cxn ang="0">
                  <a:pos x="T6" y="T7"/>
                </a:cxn>
                <a:cxn ang="0">
                  <a:pos x="T8" y="T9"/>
                </a:cxn>
              </a:cxnLst>
              <a:rect l="0" t="0" r="r" b="b"/>
              <a:pathLst>
                <a:path w="145" h="107">
                  <a:moveTo>
                    <a:pt x="145" y="71"/>
                  </a:moveTo>
                  <a:lnTo>
                    <a:pt x="124" y="107"/>
                  </a:lnTo>
                  <a:lnTo>
                    <a:pt x="0" y="36"/>
                  </a:lnTo>
                  <a:lnTo>
                    <a:pt x="21" y="0"/>
                  </a:lnTo>
                  <a:lnTo>
                    <a:pt x="145" y="71"/>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0" name="Rectangle 90"/>
            <p:cNvSpPr>
              <a:spLocks noChangeArrowheads="1"/>
            </p:cNvSpPr>
            <p:nvPr>
              <p:custDataLst>
                <p:tags r:id="rId36"/>
              </p:custDataLst>
            </p:nvPr>
          </p:nvSpPr>
          <p:spPr bwMode="auto">
            <a:xfrm>
              <a:off x="1846263" y="3589338"/>
              <a:ext cx="228600" cy="63500"/>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91" name="Freeform 91"/>
            <p:cNvSpPr/>
            <p:nvPr>
              <p:custDataLst>
                <p:tags r:id="rId37"/>
              </p:custDataLst>
            </p:nvPr>
          </p:nvSpPr>
          <p:spPr bwMode="auto">
            <a:xfrm>
              <a:off x="1919288" y="3840163"/>
              <a:ext cx="230188" cy="169863"/>
            </a:xfrm>
            <a:custGeom>
              <a:avLst/>
              <a:gdLst>
                <a:gd name="T0" fmla="*/ 124 w 145"/>
                <a:gd name="T1" fmla="*/ 0 h 107"/>
                <a:gd name="T2" fmla="*/ 145 w 145"/>
                <a:gd name="T3" fmla="*/ 36 h 107"/>
                <a:gd name="T4" fmla="*/ 21 w 145"/>
                <a:gd name="T5" fmla="*/ 107 h 107"/>
                <a:gd name="T6" fmla="*/ 0 w 145"/>
                <a:gd name="T7" fmla="*/ 71 h 107"/>
                <a:gd name="T8" fmla="*/ 124 w 145"/>
                <a:gd name="T9" fmla="*/ 0 h 107"/>
              </a:gdLst>
              <a:ahLst/>
              <a:cxnLst>
                <a:cxn ang="0">
                  <a:pos x="T0" y="T1"/>
                </a:cxn>
                <a:cxn ang="0">
                  <a:pos x="T2" y="T3"/>
                </a:cxn>
                <a:cxn ang="0">
                  <a:pos x="T4" y="T5"/>
                </a:cxn>
                <a:cxn ang="0">
                  <a:pos x="T6" y="T7"/>
                </a:cxn>
                <a:cxn ang="0">
                  <a:pos x="T8" y="T9"/>
                </a:cxn>
              </a:cxnLst>
              <a:rect l="0" t="0" r="r" b="b"/>
              <a:pathLst>
                <a:path w="145" h="107">
                  <a:moveTo>
                    <a:pt x="124" y="0"/>
                  </a:moveTo>
                  <a:lnTo>
                    <a:pt x="145" y="36"/>
                  </a:lnTo>
                  <a:lnTo>
                    <a:pt x="21" y="107"/>
                  </a:lnTo>
                  <a:lnTo>
                    <a:pt x="0" y="71"/>
                  </a:lnTo>
                  <a:lnTo>
                    <a:pt x="124" y="0"/>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2" name="Freeform 92"/>
            <p:cNvSpPr/>
            <p:nvPr>
              <p:custDataLst>
                <p:tags r:id="rId38"/>
              </p:custDataLst>
            </p:nvPr>
          </p:nvSpPr>
          <p:spPr bwMode="auto">
            <a:xfrm>
              <a:off x="2962276" y="3863976"/>
              <a:ext cx="230188" cy="169863"/>
            </a:xfrm>
            <a:custGeom>
              <a:avLst/>
              <a:gdLst>
                <a:gd name="T0" fmla="*/ 0 w 145"/>
                <a:gd name="T1" fmla="*/ 34 h 107"/>
                <a:gd name="T2" fmla="*/ 21 w 145"/>
                <a:gd name="T3" fmla="*/ 0 h 107"/>
                <a:gd name="T4" fmla="*/ 145 w 145"/>
                <a:gd name="T5" fmla="*/ 71 h 107"/>
                <a:gd name="T6" fmla="*/ 125 w 145"/>
                <a:gd name="T7" fmla="*/ 107 h 107"/>
                <a:gd name="T8" fmla="*/ 0 w 145"/>
                <a:gd name="T9" fmla="*/ 34 h 107"/>
              </a:gdLst>
              <a:ahLst/>
              <a:cxnLst>
                <a:cxn ang="0">
                  <a:pos x="T0" y="T1"/>
                </a:cxn>
                <a:cxn ang="0">
                  <a:pos x="T2" y="T3"/>
                </a:cxn>
                <a:cxn ang="0">
                  <a:pos x="T4" y="T5"/>
                </a:cxn>
                <a:cxn ang="0">
                  <a:pos x="T6" y="T7"/>
                </a:cxn>
                <a:cxn ang="0">
                  <a:pos x="T8" y="T9"/>
                </a:cxn>
              </a:cxnLst>
              <a:rect l="0" t="0" r="r" b="b"/>
              <a:pathLst>
                <a:path w="145" h="107">
                  <a:moveTo>
                    <a:pt x="0" y="34"/>
                  </a:moveTo>
                  <a:lnTo>
                    <a:pt x="21" y="0"/>
                  </a:lnTo>
                  <a:lnTo>
                    <a:pt x="145" y="71"/>
                  </a:lnTo>
                  <a:lnTo>
                    <a:pt x="125" y="107"/>
                  </a:lnTo>
                  <a:lnTo>
                    <a:pt x="0" y="34"/>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3" name="Rectangle 93"/>
            <p:cNvSpPr>
              <a:spLocks noChangeArrowheads="1"/>
            </p:cNvSpPr>
            <p:nvPr>
              <p:custDataLst>
                <p:tags r:id="rId39"/>
              </p:custDataLst>
            </p:nvPr>
          </p:nvSpPr>
          <p:spPr bwMode="auto">
            <a:xfrm>
              <a:off x="3052763" y="3616326"/>
              <a:ext cx="225425" cy="65088"/>
            </a:xfrm>
            <a:prstGeom prst="rect">
              <a:avLst/>
            </a:prstGeom>
            <a:solidFill>
              <a:srgbClr val="FFC7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94" name="Freeform 94"/>
            <p:cNvSpPr/>
            <p:nvPr>
              <p:custDataLst>
                <p:tags r:id="rId40"/>
              </p:custDataLst>
            </p:nvPr>
          </p:nvSpPr>
          <p:spPr bwMode="auto">
            <a:xfrm>
              <a:off x="2976563" y="3260726"/>
              <a:ext cx="228600" cy="169863"/>
            </a:xfrm>
            <a:custGeom>
              <a:avLst/>
              <a:gdLst>
                <a:gd name="T0" fmla="*/ 20 w 144"/>
                <a:gd name="T1" fmla="*/ 107 h 107"/>
                <a:gd name="T2" fmla="*/ 0 w 144"/>
                <a:gd name="T3" fmla="*/ 71 h 107"/>
                <a:gd name="T4" fmla="*/ 125 w 144"/>
                <a:gd name="T5" fmla="*/ 0 h 107"/>
                <a:gd name="T6" fmla="*/ 144 w 144"/>
                <a:gd name="T7" fmla="*/ 36 h 107"/>
                <a:gd name="T8" fmla="*/ 20 w 144"/>
                <a:gd name="T9" fmla="*/ 107 h 107"/>
              </a:gdLst>
              <a:ahLst/>
              <a:cxnLst>
                <a:cxn ang="0">
                  <a:pos x="T0" y="T1"/>
                </a:cxn>
                <a:cxn ang="0">
                  <a:pos x="T2" y="T3"/>
                </a:cxn>
                <a:cxn ang="0">
                  <a:pos x="T4" y="T5"/>
                </a:cxn>
                <a:cxn ang="0">
                  <a:pos x="T6" y="T7"/>
                </a:cxn>
                <a:cxn ang="0">
                  <a:pos x="T8" y="T9"/>
                </a:cxn>
              </a:cxnLst>
              <a:rect l="0" t="0" r="r" b="b"/>
              <a:pathLst>
                <a:path w="144" h="107">
                  <a:moveTo>
                    <a:pt x="20" y="107"/>
                  </a:moveTo>
                  <a:lnTo>
                    <a:pt x="0" y="71"/>
                  </a:lnTo>
                  <a:lnTo>
                    <a:pt x="125" y="0"/>
                  </a:lnTo>
                  <a:lnTo>
                    <a:pt x="144" y="36"/>
                  </a:lnTo>
                  <a:lnTo>
                    <a:pt x="20" y="107"/>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95" name="Freeform 95"/>
            <p:cNvSpPr/>
            <p:nvPr>
              <p:custDataLst>
                <p:tags r:id="rId41"/>
              </p:custDataLst>
            </p:nvPr>
          </p:nvSpPr>
          <p:spPr bwMode="auto">
            <a:xfrm>
              <a:off x="2790826" y="3005138"/>
              <a:ext cx="169863" cy="230188"/>
            </a:xfrm>
            <a:custGeom>
              <a:avLst/>
              <a:gdLst>
                <a:gd name="T0" fmla="*/ 36 w 107"/>
                <a:gd name="T1" fmla="*/ 145 h 145"/>
                <a:gd name="T2" fmla="*/ 0 w 107"/>
                <a:gd name="T3" fmla="*/ 124 h 145"/>
                <a:gd name="T4" fmla="*/ 71 w 107"/>
                <a:gd name="T5" fmla="*/ 0 h 145"/>
                <a:gd name="T6" fmla="*/ 107 w 107"/>
                <a:gd name="T7" fmla="*/ 21 h 145"/>
                <a:gd name="T8" fmla="*/ 36 w 107"/>
                <a:gd name="T9" fmla="*/ 145 h 145"/>
              </a:gdLst>
              <a:ahLst/>
              <a:cxnLst>
                <a:cxn ang="0">
                  <a:pos x="T0" y="T1"/>
                </a:cxn>
                <a:cxn ang="0">
                  <a:pos x="T2" y="T3"/>
                </a:cxn>
                <a:cxn ang="0">
                  <a:pos x="T4" y="T5"/>
                </a:cxn>
                <a:cxn ang="0">
                  <a:pos x="T6" y="T7"/>
                </a:cxn>
                <a:cxn ang="0">
                  <a:pos x="T8" y="T9"/>
                </a:cxn>
              </a:cxnLst>
              <a:rect l="0" t="0" r="r" b="b"/>
              <a:pathLst>
                <a:path w="107" h="145">
                  <a:moveTo>
                    <a:pt x="36" y="145"/>
                  </a:moveTo>
                  <a:lnTo>
                    <a:pt x="0" y="124"/>
                  </a:lnTo>
                  <a:lnTo>
                    <a:pt x="71" y="0"/>
                  </a:lnTo>
                  <a:lnTo>
                    <a:pt x="107" y="21"/>
                  </a:lnTo>
                  <a:lnTo>
                    <a:pt x="36" y="145"/>
                  </a:lnTo>
                  <a:close/>
                </a:path>
              </a:pathLst>
            </a:custGeom>
            <a:solidFill>
              <a:srgbClr val="FFC700"/>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nvGrpSpPr>
          <p:cNvPr id="103" name="组合 102"/>
          <p:cNvGrpSpPr/>
          <p:nvPr>
            <p:custDataLst>
              <p:tags r:id="rId42"/>
            </p:custDataLst>
          </p:nvPr>
        </p:nvGrpSpPr>
        <p:grpSpPr>
          <a:xfrm>
            <a:off x="1794838" y="2299897"/>
            <a:ext cx="353573" cy="352024"/>
            <a:chOff x="8456368" y="5632577"/>
            <a:chExt cx="330647" cy="329197"/>
          </a:xfrm>
          <a:solidFill>
            <a:srgbClr val="595959">
              <a:lumMod val="65000"/>
              <a:lumOff val="35000"/>
            </a:srgbClr>
          </a:solidFill>
        </p:grpSpPr>
        <p:sp>
          <p:nvSpPr>
            <p:cNvPr id="104" name="Freeform 65"/>
            <p:cNvSpPr>
              <a:spLocks noEditPoints="1"/>
            </p:cNvSpPr>
            <p:nvPr>
              <p:custDataLst>
                <p:tags r:id="rId43"/>
              </p:custDataLst>
            </p:nvPr>
          </p:nvSpPr>
          <p:spPr bwMode="auto">
            <a:xfrm>
              <a:off x="8576735" y="5758745"/>
              <a:ext cx="184176" cy="176925"/>
            </a:xfrm>
            <a:custGeom>
              <a:avLst/>
              <a:gdLst>
                <a:gd name="T0" fmla="*/ 7 w 35"/>
                <a:gd name="T1" fmla="*/ 1 h 34"/>
                <a:gd name="T2" fmla="*/ 7 w 35"/>
                <a:gd name="T3" fmla="*/ 1 h 34"/>
                <a:gd name="T4" fmla="*/ 11 w 35"/>
                <a:gd name="T5" fmla="*/ 0 h 34"/>
                <a:gd name="T6" fmla="*/ 18 w 35"/>
                <a:gd name="T7" fmla="*/ 5 h 34"/>
                <a:gd name="T8" fmla="*/ 17 w 35"/>
                <a:gd name="T9" fmla="*/ 10 h 34"/>
                <a:gd name="T10" fmla="*/ 16 w 35"/>
                <a:gd name="T11" fmla="*/ 11 h 34"/>
                <a:gd name="T12" fmla="*/ 34 w 35"/>
                <a:gd name="T13" fmla="*/ 27 h 34"/>
                <a:gd name="T14" fmla="*/ 34 w 35"/>
                <a:gd name="T15" fmla="*/ 33 h 34"/>
                <a:gd name="T16" fmla="*/ 34 w 35"/>
                <a:gd name="T17" fmla="*/ 33 h 34"/>
                <a:gd name="T18" fmla="*/ 28 w 35"/>
                <a:gd name="T19" fmla="*/ 33 h 34"/>
                <a:gd name="T20" fmla="*/ 12 w 35"/>
                <a:gd name="T21" fmla="*/ 16 h 34"/>
                <a:gd name="T22" fmla="*/ 11 w 35"/>
                <a:gd name="T23" fmla="*/ 16 h 34"/>
                <a:gd name="T24" fmla="*/ 6 w 35"/>
                <a:gd name="T25" fmla="*/ 17 h 34"/>
                <a:gd name="T26" fmla="*/ 0 w 35"/>
                <a:gd name="T27" fmla="*/ 10 h 34"/>
                <a:gd name="T28" fmla="*/ 2 w 35"/>
                <a:gd name="T29" fmla="*/ 6 h 34"/>
                <a:gd name="T30" fmla="*/ 2 w 35"/>
                <a:gd name="T31" fmla="*/ 6 h 34"/>
                <a:gd name="T32" fmla="*/ 2 w 35"/>
                <a:gd name="T33" fmla="*/ 6 h 34"/>
                <a:gd name="T34" fmla="*/ 6 w 35"/>
                <a:gd name="T35" fmla="*/ 11 h 34"/>
                <a:gd name="T36" fmla="*/ 10 w 35"/>
                <a:gd name="T37" fmla="*/ 9 h 34"/>
                <a:gd name="T38" fmla="*/ 12 w 35"/>
                <a:gd name="T39" fmla="*/ 5 h 34"/>
                <a:gd name="T40" fmla="*/ 7 w 35"/>
                <a:gd name="T41" fmla="*/ 1 h 34"/>
                <a:gd name="T42" fmla="*/ 7 w 35"/>
                <a:gd name="T43" fmla="*/ 1 h 34"/>
                <a:gd name="T44" fmla="*/ 30 w 35"/>
                <a:gd name="T45" fmla="*/ 29 h 34"/>
                <a:gd name="T46" fmla="*/ 32 w 35"/>
                <a:gd name="T47" fmla="*/ 29 h 34"/>
                <a:gd name="T48" fmla="*/ 32 w 35"/>
                <a:gd name="T49" fmla="*/ 31 h 34"/>
                <a:gd name="T50" fmla="*/ 30 w 35"/>
                <a:gd name="T51" fmla="*/ 31 h 34"/>
                <a:gd name="T52" fmla="*/ 30 w 35"/>
                <a:gd name="T53"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 h="34">
                  <a:moveTo>
                    <a:pt x="7" y="1"/>
                  </a:moveTo>
                  <a:cubicBezTo>
                    <a:pt x="7" y="1"/>
                    <a:pt x="7" y="1"/>
                    <a:pt x="7" y="1"/>
                  </a:cubicBezTo>
                  <a:cubicBezTo>
                    <a:pt x="11" y="0"/>
                    <a:pt x="11" y="0"/>
                    <a:pt x="11" y="0"/>
                  </a:cubicBezTo>
                  <a:cubicBezTo>
                    <a:pt x="18" y="5"/>
                    <a:pt x="18" y="5"/>
                    <a:pt x="18" y="5"/>
                  </a:cubicBezTo>
                  <a:cubicBezTo>
                    <a:pt x="17" y="10"/>
                    <a:pt x="17" y="10"/>
                    <a:pt x="17" y="10"/>
                  </a:cubicBezTo>
                  <a:cubicBezTo>
                    <a:pt x="16" y="11"/>
                    <a:pt x="16" y="11"/>
                    <a:pt x="16" y="11"/>
                  </a:cubicBezTo>
                  <a:cubicBezTo>
                    <a:pt x="34" y="27"/>
                    <a:pt x="34" y="27"/>
                    <a:pt x="34" y="27"/>
                  </a:cubicBezTo>
                  <a:cubicBezTo>
                    <a:pt x="35" y="29"/>
                    <a:pt x="35" y="31"/>
                    <a:pt x="34" y="33"/>
                  </a:cubicBezTo>
                  <a:cubicBezTo>
                    <a:pt x="34" y="33"/>
                    <a:pt x="34" y="33"/>
                    <a:pt x="34" y="33"/>
                  </a:cubicBezTo>
                  <a:cubicBezTo>
                    <a:pt x="32" y="34"/>
                    <a:pt x="30" y="34"/>
                    <a:pt x="28" y="33"/>
                  </a:cubicBezTo>
                  <a:cubicBezTo>
                    <a:pt x="12" y="16"/>
                    <a:pt x="12" y="16"/>
                    <a:pt x="12" y="16"/>
                  </a:cubicBezTo>
                  <a:cubicBezTo>
                    <a:pt x="11" y="16"/>
                    <a:pt x="11" y="16"/>
                    <a:pt x="11" y="16"/>
                  </a:cubicBezTo>
                  <a:cubicBezTo>
                    <a:pt x="6" y="17"/>
                    <a:pt x="6" y="17"/>
                    <a:pt x="6" y="17"/>
                  </a:cubicBezTo>
                  <a:cubicBezTo>
                    <a:pt x="0" y="10"/>
                    <a:pt x="0" y="10"/>
                    <a:pt x="0" y="10"/>
                  </a:cubicBezTo>
                  <a:cubicBezTo>
                    <a:pt x="2" y="6"/>
                    <a:pt x="2" y="6"/>
                    <a:pt x="2" y="6"/>
                  </a:cubicBezTo>
                  <a:cubicBezTo>
                    <a:pt x="2" y="6"/>
                    <a:pt x="2" y="6"/>
                    <a:pt x="2" y="6"/>
                  </a:cubicBezTo>
                  <a:cubicBezTo>
                    <a:pt x="2" y="6"/>
                    <a:pt x="2" y="6"/>
                    <a:pt x="2" y="6"/>
                  </a:cubicBezTo>
                  <a:cubicBezTo>
                    <a:pt x="6" y="11"/>
                    <a:pt x="6" y="11"/>
                    <a:pt x="6" y="11"/>
                  </a:cubicBezTo>
                  <a:cubicBezTo>
                    <a:pt x="10" y="9"/>
                    <a:pt x="10" y="9"/>
                    <a:pt x="10" y="9"/>
                  </a:cubicBezTo>
                  <a:cubicBezTo>
                    <a:pt x="12" y="5"/>
                    <a:pt x="12" y="5"/>
                    <a:pt x="12" y="5"/>
                  </a:cubicBezTo>
                  <a:cubicBezTo>
                    <a:pt x="7" y="1"/>
                    <a:pt x="7" y="1"/>
                    <a:pt x="7" y="1"/>
                  </a:cubicBezTo>
                  <a:cubicBezTo>
                    <a:pt x="7" y="1"/>
                    <a:pt x="7" y="1"/>
                    <a:pt x="7" y="1"/>
                  </a:cubicBezTo>
                  <a:close/>
                  <a:moveTo>
                    <a:pt x="30" y="29"/>
                  </a:moveTo>
                  <a:cubicBezTo>
                    <a:pt x="30" y="28"/>
                    <a:pt x="32" y="28"/>
                    <a:pt x="32" y="29"/>
                  </a:cubicBezTo>
                  <a:cubicBezTo>
                    <a:pt x="33" y="29"/>
                    <a:pt x="33" y="31"/>
                    <a:pt x="32" y="31"/>
                  </a:cubicBezTo>
                  <a:cubicBezTo>
                    <a:pt x="32" y="32"/>
                    <a:pt x="30" y="32"/>
                    <a:pt x="30" y="31"/>
                  </a:cubicBezTo>
                  <a:cubicBezTo>
                    <a:pt x="29" y="31"/>
                    <a:pt x="29" y="29"/>
                    <a:pt x="3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05" name="Freeform 66"/>
            <p:cNvSpPr/>
            <p:nvPr>
              <p:custDataLst>
                <p:tags r:id="rId44"/>
              </p:custDataLst>
            </p:nvPr>
          </p:nvSpPr>
          <p:spPr bwMode="auto">
            <a:xfrm>
              <a:off x="8456368" y="5632577"/>
              <a:ext cx="330647" cy="329197"/>
            </a:xfrm>
            <a:custGeom>
              <a:avLst/>
              <a:gdLst>
                <a:gd name="T0" fmla="*/ 36 w 63"/>
                <a:gd name="T1" fmla="*/ 0 h 63"/>
                <a:gd name="T2" fmla="*/ 37 w 63"/>
                <a:gd name="T3" fmla="*/ 9 h 63"/>
                <a:gd name="T4" fmla="*/ 43 w 63"/>
                <a:gd name="T5" fmla="*/ 11 h 63"/>
                <a:gd name="T6" fmla="*/ 50 w 63"/>
                <a:gd name="T7" fmla="*/ 6 h 63"/>
                <a:gd name="T8" fmla="*/ 57 w 63"/>
                <a:gd name="T9" fmla="*/ 13 h 63"/>
                <a:gd name="T10" fmla="*/ 52 w 63"/>
                <a:gd name="T11" fmla="*/ 19 h 63"/>
                <a:gd name="T12" fmla="*/ 54 w 63"/>
                <a:gd name="T13" fmla="*/ 26 h 63"/>
                <a:gd name="T14" fmla="*/ 63 w 63"/>
                <a:gd name="T15" fmla="*/ 27 h 63"/>
                <a:gd name="T16" fmla="*/ 63 w 63"/>
                <a:gd name="T17" fmla="*/ 36 h 63"/>
                <a:gd name="T18" fmla="*/ 54 w 63"/>
                <a:gd name="T19" fmla="*/ 37 h 63"/>
                <a:gd name="T20" fmla="*/ 53 w 63"/>
                <a:gd name="T21" fmla="*/ 42 h 63"/>
                <a:gd name="T22" fmla="*/ 47 w 63"/>
                <a:gd name="T23" fmla="*/ 37 h 63"/>
                <a:gd name="T24" fmla="*/ 48 w 63"/>
                <a:gd name="T25" fmla="*/ 34 h 63"/>
                <a:gd name="T26" fmla="*/ 34 w 63"/>
                <a:gd name="T27" fmla="*/ 15 h 63"/>
                <a:gd name="T28" fmla="*/ 15 w 63"/>
                <a:gd name="T29" fmla="*/ 29 h 63"/>
                <a:gd name="T30" fmla="*/ 29 w 63"/>
                <a:gd name="T31" fmla="*/ 48 h 63"/>
                <a:gd name="T32" fmla="*/ 37 w 63"/>
                <a:gd name="T33" fmla="*/ 47 h 63"/>
                <a:gd name="T34" fmla="*/ 42 w 63"/>
                <a:gd name="T35" fmla="*/ 53 h 63"/>
                <a:gd name="T36" fmla="*/ 37 w 63"/>
                <a:gd name="T37" fmla="*/ 55 h 63"/>
                <a:gd name="T38" fmla="*/ 36 w 63"/>
                <a:gd name="T39" fmla="*/ 63 h 63"/>
                <a:gd name="T40" fmla="*/ 27 w 63"/>
                <a:gd name="T41" fmla="*/ 63 h 63"/>
                <a:gd name="T42" fmla="*/ 25 w 63"/>
                <a:gd name="T43" fmla="*/ 54 h 63"/>
                <a:gd name="T44" fmla="*/ 19 w 63"/>
                <a:gd name="T45" fmla="*/ 52 h 63"/>
                <a:gd name="T46" fmla="*/ 13 w 63"/>
                <a:gd name="T47" fmla="*/ 57 h 63"/>
                <a:gd name="T48" fmla="*/ 6 w 63"/>
                <a:gd name="T49" fmla="*/ 50 h 63"/>
                <a:gd name="T50" fmla="*/ 11 w 63"/>
                <a:gd name="T51" fmla="*/ 44 h 63"/>
                <a:gd name="T52" fmla="*/ 8 w 63"/>
                <a:gd name="T53" fmla="*/ 37 h 63"/>
                <a:gd name="T54" fmla="*/ 0 w 63"/>
                <a:gd name="T55" fmla="*/ 36 h 63"/>
                <a:gd name="T56" fmla="*/ 0 w 63"/>
                <a:gd name="T57" fmla="*/ 27 h 63"/>
                <a:gd name="T58" fmla="*/ 8 w 63"/>
                <a:gd name="T59" fmla="*/ 26 h 63"/>
                <a:gd name="T60" fmla="*/ 11 w 63"/>
                <a:gd name="T61" fmla="*/ 19 h 63"/>
                <a:gd name="T62" fmla="*/ 6 w 63"/>
                <a:gd name="T63" fmla="*/ 13 h 63"/>
                <a:gd name="T64" fmla="*/ 13 w 63"/>
                <a:gd name="T65" fmla="*/ 6 h 63"/>
                <a:gd name="T66" fmla="*/ 19 w 63"/>
                <a:gd name="T67" fmla="*/ 11 h 63"/>
                <a:gd name="T68" fmla="*/ 25 w 63"/>
                <a:gd name="T69" fmla="*/ 8 h 63"/>
                <a:gd name="T70" fmla="*/ 27 w 63"/>
                <a:gd name="T71" fmla="*/ 0 h 63"/>
                <a:gd name="T72" fmla="*/ 36 w 63"/>
                <a:gd name="T73"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3">
                  <a:moveTo>
                    <a:pt x="36" y="0"/>
                  </a:moveTo>
                  <a:cubicBezTo>
                    <a:pt x="37" y="9"/>
                    <a:pt x="37" y="9"/>
                    <a:pt x="37" y="9"/>
                  </a:cubicBezTo>
                  <a:cubicBezTo>
                    <a:pt x="43" y="11"/>
                    <a:pt x="43" y="11"/>
                    <a:pt x="43" y="11"/>
                  </a:cubicBezTo>
                  <a:cubicBezTo>
                    <a:pt x="50" y="6"/>
                    <a:pt x="50" y="6"/>
                    <a:pt x="50" y="6"/>
                  </a:cubicBezTo>
                  <a:cubicBezTo>
                    <a:pt x="57" y="13"/>
                    <a:pt x="57" y="13"/>
                    <a:pt x="57" y="13"/>
                  </a:cubicBezTo>
                  <a:cubicBezTo>
                    <a:pt x="52" y="19"/>
                    <a:pt x="52" y="19"/>
                    <a:pt x="52" y="19"/>
                  </a:cubicBezTo>
                  <a:cubicBezTo>
                    <a:pt x="54" y="26"/>
                    <a:pt x="54" y="26"/>
                    <a:pt x="54" y="26"/>
                  </a:cubicBezTo>
                  <a:cubicBezTo>
                    <a:pt x="63" y="27"/>
                    <a:pt x="63" y="27"/>
                    <a:pt x="63" y="27"/>
                  </a:cubicBezTo>
                  <a:cubicBezTo>
                    <a:pt x="63" y="36"/>
                    <a:pt x="63" y="36"/>
                    <a:pt x="63" y="36"/>
                  </a:cubicBezTo>
                  <a:cubicBezTo>
                    <a:pt x="54" y="37"/>
                    <a:pt x="54" y="37"/>
                    <a:pt x="54" y="37"/>
                  </a:cubicBezTo>
                  <a:cubicBezTo>
                    <a:pt x="53" y="42"/>
                    <a:pt x="53" y="42"/>
                    <a:pt x="53" y="42"/>
                  </a:cubicBezTo>
                  <a:cubicBezTo>
                    <a:pt x="47" y="37"/>
                    <a:pt x="47" y="37"/>
                    <a:pt x="47" y="37"/>
                  </a:cubicBezTo>
                  <a:cubicBezTo>
                    <a:pt x="48" y="36"/>
                    <a:pt x="48" y="35"/>
                    <a:pt x="48" y="34"/>
                  </a:cubicBezTo>
                  <a:cubicBezTo>
                    <a:pt x="49" y="25"/>
                    <a:pt x="43" y="16"/>
                    <a:pt x="34" y="15"/>
                  </a:cubicBezTo>
                  <a:cubicBezTo>
                    <a:pt x="25" y="14"/>
                    <a:pt x="16" y="20"/>
                    <a:pt x="15" y="29"/>
                  </a:cubicBezTo>
                  <a:cubicBezTo>
                    <a:pt x="14" y="38"/>
                    <a:pt x="20" y="47"/>
                    <a:pt x="29" y="48"/>
                  </a:cubicBezTo>
                  <a:cubicBezTo>
                    <a:pt x="32" y="48"/>
                    <a:pt x="34" y="48"/>
                    <a:pt x="37" y="47"/>
                  </a:cubicBezTo>
                  <a:cubicBezTo>
                    <a:pt x="42" y="53"/>
                    <a:pt x="42" y="53"/>
                    <a:pt x="42" y="53"/>
                  </a:cubicBezTo>
                  <a:cubicBezTo>
                    <a:pt x="37" y="55"/>
                    <a:pt x="37" y="55"/>
                    <a:pt x="37" y="55"/>
                  </a:cubicBezTo>
                  <a:cubicBezTo>
                    <a:pt x="36" y="63"/>
                    <a:pt x="36" y="63"/>
                    <a:pt x="36" y="63"/>
                  </a:cubicBezTo>
                  <a:cubicBezTo>
                    <a:pt x="27" y="63"/>
                    <a:pt x="27" y="63"/>
                    <a:pt x="27" y="63"/>
                  </a:cubicBezTo>
                  <a:cubicBezTo>
                    <a:pt x="25" y="54"/>
                    <a:pt x="25" y="54"/>
                    <a:pt x="25" y="54"/>
                  </a:cubicBezTo>
                  <a:cubicBezTo>
                    <a:pt x="19" y="52"/>
                    <a:pt x="19" y="52"/>
                    <a:pt x="19" y="52"/>
                  </a:cubicBezTo>
                  <a:cubicBezTo>
                    <a:pt x="13" y="57"/>
                    <a:pt x="13" y="57"/>
                    <a:pt x="13" y="57"/>
                  </a:cubicBezTo>
                  <a:cubicBezTo>
                    <a:pt x="6" y="50"/>
                    <a:pt x="6" y="50"/>
                    <a:pt x="6" y="50"/>
                  </a:cubicBezTo>
                  <a:cubicBezTo>
                    <a:pt x="11" y="44"/>
                    <a:pt x="11" y="44"/>
                    <a:pt x="11" y="44"/>
                  </a:cubicBezTo>
                  <a:cubicBezTo>
                    <a:pt x="8" y="37"/>
                    <a:pt x="8" y="37"/>
                    <a:pt x="8" y="37"/>
                  </a:cubicBezTo>
                  <a:cubicBezTo>
                    <a:pt x="0" y="36"/>
                    <a:pt x="0" y="36"/>
                    <a:pt x="0" y="36"/>
                  </a:cubicBezTo>
                  <a:cubicBezTo>
                    <a:pt x="0" y="27"/>
                    <a:pt x="0" y="27"/>
                    <a:pt x="0" y="27"/>
                  </a:cubicBezTo>
                  <a:cubicBezTo>
                    <a:pt x="8" y="26"/>
                    <a:pt x="8" y="26"/>
                    <a:pt x="8" y="26"/>
                  </a:cubicBezTo>
                  <a:cubicBezTo>
                    <a:pt x="11" y="19"/>
                    <a:pt x="11" y="19"/>
                    <a:pt x="11" y="19"/>
                  </a:cubicBezTo>
                  <a:cubicBezTo>
                    <a:pt x="6" y="13"/>
                    <a:pt x="6" y="13"/>
                    <a:pt x="6" y="13"/>
                  </a:cubicBezTo>
                  <a:cubicBezTo>
                    <a:pt x="13" y="6"/>
                    <a:pt x="13" y="6"/>
                    <a:pt x="13" y="6"/>
                  </a:cubicBezTo>
                  <a:cubicBezTo>
                    <a:pt x="19" y="11"/>
                    <a:pt x="19" y="11"/>
                    <a:pt x="19" y="11"/>
                  </a:cubicBezTo>
                  <a:cubicBezTo>
                    <a:pt x="25" y="8"/>
                    <a:pt x="25" y="8"/>
                    <a:pt x="25" y="8"/>
                  </a:cubicBezTo>
                  <a:cubicBezTo>
                    <a:pt x="27" y="0"/>
                    <a:pt x="27" y="0"/>
                    <a:pt x="27" y="0"/>
                  </a:cubicBezTo>
                  <a:cubicBezTo>
                    <a:pt x="36" y="0"/>
                    <a:pt x="36" y="0"/>
                    <a:pt x="3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sp>
        <p:nvSpPr>
          <p:cNvPr id="106" name="Freeform 60"/>
          <p:cNvSpPr>
            <a:spLocks noEditPoints="1"/>
          </p:cNvSpPr>
          <p:nvPr>
            <p:custDataLst>
              <p:tags r:id="rId45"/>
            </p:custDataLst>
          </p:nvPr>
        </p:nvSpPr>
        <p:spPr bwMode="auto">
          <a:xfrm>
            <a:off x="2937851" y="2829290"/>
            <a:ext cx="341169" cy="229513"/>
          </a:xfrm>
          <a:custGeom>
            <a:avLst/>
            <a:gdLst>
              <a:gd name="T0" fmla="*/ 56 w 61"/>
              <a:gd name="T1" fmla="*/ 3 h 41"/>
              <a:gd name="T2" fmla="*/ 55 w 61"/>
              <a:gd name="T3" fmla="*/ 0 h 41"/>
              <a:gd name="T4" fmla="*/ 47 w 61"/>
              <a:gd name="T5" fmla="*/ 1 h 41"/>
              <a:gd name="T6" fmla="*/ 10 w 61"/>
              <a:gd name="T7" fmla="*/ 3 h 41"/>
              <a:gd name="T8" fmla="*/ 9 w 61"/>
              <a:gd name="T9" fmla="*/ 0 h 41"/>
              <a:gd name="T10" fmla="*/ 6 w 61"/>
              <a:gd name="T11" fmla="*/ 1 h 41"/>
              <a:gd name="T12" fmla="*/ 2 w 61"/>
              <a:gd name="T13" fmla="*/ 3 h 41"/>
              <a:gd name="T14" fmla="*/ 0 w 61"/>
              <a:gd name="T15" fmla="*/ 40 h 41"/>
              <a:gd name="T16" fmla="*/ 59 w 61"/>
              <a:gd name="T17" fmla="*/ 41 h 41"/>
              <a:gd name="T18" fmla="*/ 61 w 61"/>
              <a:gd name="T19" fmla="*/ 4 h 41"/>
              <a:gd name="T20" fmla="*/ 59 w 61"/>
              <a:gd name="T21" fmla="*/ 3 h 41"/>
              <a:gd name="T22" fmla="*/ 5 w 61"/>
              <a:gd name="T23" fmla="*/ 8 h 41"/>
              <a:gd name="T24" fmla="*/ 10 w 61"/>
              <a:gd name="T25" fmla="*/ 8 h 41"/>
              <a:gd name="T26" fmla="*/ 8 w 61"/>
              <a:gd name="T27" fmla="*/ 5 h 41"/>
              <a:gd name="T28" fmla="*/ 48 w 61"/>
              <a:gd name="T29" fmla="*/ 6 h 41"/>
              <a:gd name="T30" fmla="*/ 47 w 61"/>
              <a:gd name="T31" fmla="*/ 8 h 41"/>
              <a:gd name="T32" fmla="*/ 55 w 61"/>
              <a:gd name="T33" fmla="*/ 9 h 41"/>
              <a:gd name="T34" fmla="*/ 56 w 61"/>
              <a:gd name="T35" fmla="*/ 7 h 41"/>
              <a:gd name="T36" fmla="*/ 55 w 61"/>
              <a:gd name="T37" fmla="*/ 6 h 41"/>
              <a:gd name="T38" fmla="*/ 48 w 61"/>
              <a:gd name="T39" fmla="*/ 22 h 41"/>
              <a:gd name="T40" fmla="*/ 14 w 61"/>
              <a:gd name="T41" fmla="*/ 22 h 41"/>
              <a:gd name="T42" fmla="*/ 31 w 61"/>
              <a:gd name="T43" fmla="*/ 5 h 41"/>
              <a:gd name="T44" fmla="*/ 44 w 61"/>
              <a:gd name="T45" fmla="*/ 22 h 41"/>
              <a:gd name="T46" fmla="*/ 17 w 61"/>
              <a:gd name="T47" fmla="*/ 22 h 41"/>
              <a:gd name="T48" fmla="*/ 31 w 61"/>
              <a:gd name="T49" fmla="*/ 8 h 41"/>
              <a:gd name="T50" fmla="*/ 40 w 61"/>
              <a:gd name="T51" fmla="*/ 22 h 41"/>
              <a:gd name="T52" fmla="*/ 21 w 61"/>
              <a:gd name="T53" fmla="*/ 22 h 41"/>
              <a:gd name="T54" fmla="*/ 31 w 61"/>
              <a:gd name="T55" fmla="*/ 12 h 41"/>
              <a:gd name="T56" fmla="*/ 36 w 61"/>
              <a:gd name="T57" fmla="*/ 17 h 41"/>
              <a:gd name="T58" fmla="*/ 24 w 61"/>
              <a:gd name="T59" fmla="*/ 24 h 41"/>
              <a:gd name="T60" fmla="*/ 23 w 61"/>
              <a:gd name="T61" fmla="*/ 22 h 41"/>
              <a:gd name="T62" fmla="*/ 31 w 61"/>
              <a:gd name="T63" fmla="*/ 1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 h="41">
                <a:moveTo>
                  <a:pt x="59" y="3"/>
                </a:moveTo>
                <a:cubicBezTo>
                  <a:pt x="56" y="3"/>
                  <a:pt x="56" y="3"/>
                  <a:pt x="56" y="3"/>
                </a:cubicBezTo>
                <a:cubicBezTo>
                  <a:pt x="56" y="1"/>
                  <a:pt x="56" y="1"/>
                  <a:pt x="56" y="1"/>
                </a:cubicBezTo>
                <a:cubicBezTo>
                  <a:pt x="56" y="1"/>
                  <a:pt x="55" y="0"/>
                  <a:pt x="55" y="0"/>
                </a:cubicBezTo>
                <a:cubicBezTo>
                  <a:pt x="48" y="0"/>
                  <a:pt x="48" y="0"/>
                  <a:pt x="48" y="0"/>
                </a:cubicBezTo>
                <a:cubicBezTo>
                  <a:pt x="47" y="0"/>
                  <a:pt x="47" y="1"/>
                  <a:pt x="47" y="1"/>
                </a:cubicBezTo>
                <a:cubicBezTo>
                  <a:pt x="47" y="3"/>
                  <a:pt x="47" y="3"/>
                  <a:pt x="47" y="3"/>
                </a:cubicBezTo>
                <a:cubicBezTo>
                  <a:pt x="10" y="3"/>
                  <a:pt x="10" y="3"/>
                  <a:pt x="10" y="3"/>
                </a:cubicBezTo>
                <a:cubicBezTo>
                  <a:pt x="10" y="1"/>
                  <a:pt x="10" y="1"/>
                  <a:pt x="10" y="1"/>
                </a:cubicBezTo>
                <a:cubicBezTo>
                  <a:pt x="10" y="1"/>
                  <a:pt x="10" y="0"/>
                  <a:pt x="9" y="0"/>
                </a:cubicBezTo>
                <a:cubicBezTo>
                  <a:pt x="7" y="0"/>
                  <a:pt x="7" y="0"/>
                  <a:pt x="7" y="0"/>
                </a:cubicBezTo>
                <a:cubicBezTo>
                  <a:pt x="6" y="0"/>
                  <a:pt x="6" y="1"/>
                  <a:pt x="6" y="1"/>
                </a:cubicBezTo>
                <a:cubicBezTo>
                  <a:pt x="6" y="3"/>
                  <a:pt x="6" y="3"/>
                  <a:pt x="6" y="3"/>
                </a:cubicBezTo>
                <a:cubicBezTo>
                  <a:pt x="2" y="3"/>
                  <a:pt x="2" y="3"/>
                  <a:pt x="2" y="3"/>
                </a:cubicBezTo>
                <a:cubicBezTo>
                  <a:pt x="1" y="3"/>
                  <a:pt x="0" y="3"/>
                  <a:pt x="0" y="4"/>
                </a:cubicBezTo>
                <a:cubicBezTo>
                  <a:pt x="0" y="40"/>
                  <a:pt x="0" y="40"/>
                  <a:pt x="0" y="40"/>
                </a:cubicBezTo>
                <a:cubicBezTo>
                  <a:pt x="0" y="41"/>
                  <a:pt x="1" y="41"/>
                  <a:pt x="2" y="41"/>
                </a:cubicBezTo>
                <a:cubicBezTo>
                  <a:pt x="59" y="41"/>
                  <a:pt x="59" y="41"/>
                  <a:pt x="59" y="41"/>
                </a:cubicBezTo>
                <a:cubicBezTo>
                  <a:pt x="60" y="41"/>
                  <a:pt x="61" y="41"/>
                  <a:pt x="61" y="40"/>
                </a:cubicBezTo>
                <a:cubicBezTo>
                  <a:pt x="61" y="4"/>
                  <a:pt x="61" y="4"/>
                  <a:pt x="61" y="4"/>
                </a:cubicBezTo>
                <a:cubicBezTo>
                  <a:pt x="61" y="3"/>
                  <a:pt x="60" y="3"/>
                  <a:pt x="59" y="3"/>
                </a:cubicBezTo>
                <a:cubicBezTo>
                  <a:pt x="59" y="3"/>
                  <a:pt x="59" y="3"/>
                  <a:pt x="59" y="3"/>
                </a:cubicBezTo>
                <a:close/>
                <a:moveTo>
                  <a:pt x="8" y="5"/>
                </a:moveTo>
                <a:cubicBezTo>
                  <a:pt x="6" y="5"/>
                  <a:pt x="5" y="6"/>
                  <a:pt x="5" y="8"/>
                </a:cubicBezTo>
                <a:cubicBezTo>
                  <a:pt x="5" y="9"/>
                  <a:pt x="6" y="10"/>
                  <a:pt x="8" y="10"/>
                </a:cubicBezTo>
                <a:cubicBezTo>
                  <a:pt x="9" y="10"/>
                  <a:pt x="10" y="9"/>
                  <a:pt x="10" y="8"/>
                </a:cubicBezTo>
                <a:cubicBezTo>
                  <a:pt x="10" y="6"/>
                  <a:pt x="9" y="5"/>
                  <a:pt x="8" y="5"/>
                </a:cubicBezTo>
                <a:cubicBezTo>
                  <a:pt x="8" y="5"/>
                  <a:pt x="8" y="5"/>
                  <a:pt x="8" y="5"/>
                </a:cubicBezTo>
                <a:close/>
                <a:moveTo>
                  <a:pt x="55" y="6"/>
                </a:moveTo>
                <a:cubicBezTo>
                  <a:pt x="48" y="6"/>
                  <a:pt x="48" y="6"/>
                  <a:pt x="48" y="6"/>
                </a:cubicBezTo>
                <a:cubicBezTo>
                  <a:pt x="47" y="6"/>
                  <a:pt x="47" y="7"/>
                  <a:pt x="47" y="7"/>
                </a:cubicBezTo>
                <a:cubicBezTo>
                  <a:pt x="47" y="8"/>
                  <a:pt x="47" y="8"/>
                  <a:pt x="47" y="8"/>
                </a:cubicBezTo>
                <a:cubicBezTo>
                  <a:pt x="47" y="9"/>
                  <a:pt x="47" y="9"/>
                  <a:pt x="48" y="9"/>
                </a:cubicBezTo>
                <a:cubicBezTo>
                  <a:pt x="55" y="9"/>
                  <a:pt x="55" y="9"/>
                  <a:pt x="55" y="9"/>
                </a:cubicBezTo>
                <a:cubicBezTo>
                  <a:pt x="55" y="9"/>
                  <a:pt x="56" y="9"/>
                  <a:pt x="56" y="8"/>
                </a:cubicBezTo>
                <a:cubicBezTo>
                  <a:pt x="56" y="7"/>
                  <a:pt x="56" y="7"/>
                  <a:pt x="56" y="7"/>
                </a:cubicBezTo>
                <a:cubicBezTo>
                  <a:pt x="56" y="7"/>
                  <a:pt x="55" y="6"/>
                  <a:pt x="55" y="6"/>
                </a:cubicBezTo>
                <a:cubicBezTo>
                  <a:pt x="55" y="6"/>
                  <a:pt x="55" y="6"/>
                  <a:pt x="55" y="6"/>
                </a:cubicBezTo>
                <a:close/>
                <a:moveTo>
                  <a:pt x="31" y="5"/>
                </a:moveTo>
                <a:cubicBezTo>
                  <a:pt x="40" y="5"/>
                  <a:pt x="48" y="13"/>
                  <a:pt x="48" y="22"/>
                </a:cubicBezTo>
                <a:cubicBezTo>
                  <a:pt x="48" y="31"/>
                  <a:pt x="40" y="39"/>
                  <a:pt x="31" y="39"/>
                </a:cubicBezTo>
                <a:cubicBezTo>
                  <a:pt x="21" y="39"/>
                  <a:pt x="14" y="31"/>
                  <a:pt x="14" y="22"/>
                </a:cubicBezTo>
                <a:cubicBezTo>
                  <a:pt x="14" y="13"/>
                  <a:pt x="21" y="5"/>
                  <a:pt x="31" y="5"/>
                </a:cubicBezTo>
                <a:cubicBezTo>
                  <a:pt x="31" y="5"/>
                  <a:pt x="31" y="5"/>
                  <a:pt x="31" y="5"/>
                </a:cubicBezTo>
                <a:close/>
                <a:moveTo>
                  <a:pt x="31" y="8"/>
                </a:moveTo>
                <a:cubicBezTo>
                  <a:pt x="38" y="8"/>
                  <a:pt x="44" y="14"/>
                  <a:pt x="44" y="22"/>
                </a:cubicBezTo>
                <a:cubicBezTo>
                  <a:pt x="44" y="30"/>
                  <a:pt x="38" y="36"/>
                  <a:pt x="31" y="36"/>
                </a:cubicBezTo>
                <a:cubicBezTo>
                  <a:pt x="23" y="36"/>
                  <a:pt x="17" y="30"/>
                  <a:pt x="17" y="22"/>
                </a:cubicBezTo>
                <a:cubicBezTo>
                  <a:pt x="17" y="14"/>
                  <a:pt x="23" y="8"/>
                  <a:pt x="31" y="8"/>
                </a:cubicBezTo>
                <a:cubicBezTo>
                  <a:pt x="31" y="8"/>
                  <a:pt x="31" y="8"/>
                  <a:pt x="31" y="8"/>
                </a:cubicBezTo>
                <a:close/>
                <a:moveTo>
                  <a:pt x="31" y="12"/>
                </a:moveTo>
                <a:cubicBezTo>
                  <a:pt x="36" y="12"/>
                  <a:pt x="40" y="17"/>
                  <a:pt x="40" y="22"/>
                </a:cubicBezTo>
                <a:cubicBezTo>
                  <a:pt x="40" y="27"/>
                  <a:pt x="36" y="32"/>
                  <a:pt x="31" y="32"/>
                </a:cubicBezTo>
                <a:cubicBezTo>
                  <a:pt x="25" y="32"/>
                  <a:pt x="21" y="27"/>
                  <a:pt x="21" y="22"/>
                </a:cubicBezTo>
                <a:cubicBezTo>
                  <a:pt x="21" y="17"/>
                  <a:pt x="25" y="12"/>
                  <a:pt x="31" y="12"/>
                </a:cubicBezTo>
                <a:cubicBezTo>
                  <a:pt x="31" y="12"/>
                  <a:pt x="31" y="12"/>
                  <a:pt x="31" y="12"/>
                </a:cubicBezTo>
                <a:close/>
                <a:moveTo>
                  <a:pt x="31" y="15"/>
                </a:moveTo>
                <a:cubicBezTo>
                  <a:pt x="33" y="15"/>
                  <a:pt x="35" y="16"/>
                  <a:pt x="36" y="17"/>
                </a:cubicBezTo>
                <a:cubicBezTo>
                  <a:pt x="35" y="17"/>
                  <a:pt x="34" y="16"/>
                  <a:pt x="32" y="16"/>
                </a:cubicBezTo>
                <a:cubicBezTo>
                  <a:pt x="28" y="16"/>
                  <a:pt x="24" y="19"/>
                  <a:pt x="24" y="24"/>
                </a:cubicBezTo>
                <a:cubicBezTo>
                  <a:pt x="24" y="25"/>
                  <a:pt x="25" y="26"/>
                  <a:pt x="25" y="27"/>
                </a:cubicBezTo>
                <a:cubicBezTo>
                  <a:pt x="24" y="26"/>
                  <a:pt x="23" y="24"/>
                  <a:pt x="23" y="22"/>
                </a:cubicBezTo>
                <a:cubicBezTo>
                  <a:pt x="23" y="18"/>
                  <a:pt x="27" y="15"/>
                  <a:pt x="31" y="15"/>
                </a:cubicBezTo>
                <a:cubicBezTo>
                  <a:pt x="31" y="15"/>
                  <a:pt x="31" y="15"/>
                  <a:pt x="31" y="15"/>
                </a:cubicBezTo>
                <a:close/>
              </a:path>
            </a:pathLst>
          </a:custGeom>
          <a:solidFill>
            <a:srgbClr val="595959">
              <a:lumMod val="65000"/>
              <a:lumOff val="35000"/>
            </a:srgbClr>
          </a:solidFill>
          <a:ln>
            <a:noFill/>
          </a:ln>
        </p:spPr>
        <p:txBody>
          <a:bodyPr vert="horz" wrap="square" lIns="68580" tIns="34290" rIns="68580" bIns="34290" numCol="1" anchor="t" anchorCtr="0" compatLnSpc="1"/>
          <a:lstStyle/>
          <a:p>
            <a:endParaRPr lang="zh-CN" altLang="en-US" sz="1350"/>
          </a:p>
        </p:txBody>
      </p:sp>
      <p:sp>
        <p:nvSpPr>
          <p:cNvPr id="107" name="Freeform 61"/>
          <p:cNvSpPr>
            <a:spLocks noEditPoints="1"/>
          </p:cNvSpPr>
          <p:nvPr>
            <p:custDataLst>
              <p:tags r:id="rId46"/>
            </p:custDataLst>
          </p:nvPr>
        </p:nvSpPr>
        <p:spPr bwMode="auto">
          <a:xfrm>
            <a:off x="3436022" y="3981434"/>
            <a:ext cx="285341" cy="234167"/>
          </a:xfrm>
          <a:custGeom>
            <a:avLst/>
            <a:gdLst>
              <a:gd name="T0" fmla="*/ 3 w 51"/>
              <a:gd name="T1" fmla="*/ 32 h 42"/>
              <a:gd name="T2" fmla="*/ 0 w 51"/>
              <a:gd name="T3" fmla="*/ 30 h 42"/>
              <a:gd name="T4" fmla="*/ 0 w 51"/>
              <a:gd name="T5" fmla="*/ 3 h 42"/>
              <a:gd name="T6" fmla="*/ 3 w 51"/>
              <a:gd name="T7" fmla="*/ 0 h 42"/>
              <a:gd name="T8" fmla="*/ 48 w 51"/>
              <a:gd name="T9" fmla="*/ 0 h 42"/>
              <a:gd name="T10" fmla="*/ 51 w 51"/>
              <a:gd name="T11" fmla="*/ 3 h 42"/>
              <a:gd name="T12" fmla="*/ 51 w 51"/>
              <a:gd name="T13" fmla="*/ 30 h 42"/>
              <a:gd name="T14" fmla="*/ 48 w 51"/>
              <a:gd name="T15" fmla="*/ 32 h 42"/>
              <a:gd name="T16" fmla="*/ 3 w 51"/>
              <a:gd name="T17" fmla="*/ 32 h 42"/>
              <a:gd name="T18" fmla="*/ 3 w 51"/>
              <a:gd name="T19" fmla="*/ 32 h 42"/>
              <a:gd name="T20" fmla="*/ 18 w 51"/>
              <a:gd name="T21" fmla="*/ 6 h 42"/>
              <a:gd name="T22" fmla="*/ 38 w 51"/>
              <a:gd name="T23" fmla="*/ 16 h 42"/>
              <a:gd name="T24" fmla="*/ 18 w 51"/>
              <a:gd name="T25" fmla="*/ 26 h 42"/>
              <a:gd name="T26" fmla="*/ 18 w 51"/>
              <a:gd name="T27" fmla="*/ 6 h 42"/>
              <a:gd name="T28" fmla="*/ 51 w 51"/>
              <a:gd name="T29" fmla="*/ 40 h 42"/>
              <a:gd name="T30" fmla="*/ 30 w 51"/>
              <a:gd name="T31" fmla="*/ 40 h 42"/>
              <a:gd name="T32" fmla="*/ 26 w 51"/>
              <a:gd name="T33" fmla="*/ 42 h 42"/>
              <a:gd name="T34" fmla="*/ 22 w 51"/>
              <a:gd name="T35" fmla="*/ 40 h 42"/>
              <a:gd name="T36" fmla="*/ 0 w 51"/>
              <a:gd name="T37" fmla="*/ 40 h 42"/>
              <a:gd name="T38" fmla="*/ 0 w 51"/>
              <a:gd name="T39" fmla="*/ 37 h 42"/>
              <a:gd name="T40" fmla="*/ 22 w 51"/>
              <a:gd name="T41" fmla="*/ 37 h 42"/>
              <a:gd name="T42" fmla="*/ 26 w 51"/>
              <a:gd name="T43" fmla="*/ 34 h 42"/>
              <a:gd name="T44" fmla="*/ 30 w 51"/>
              <a:gd name="T45" fmla="*/ 37 h 42"/>
              <a:gd name="T46" fmla="*/ 51 w 51"/>
              <a:gd name="T47" fmla="*/ 37 h 42"/>
              <a:gd name="T48" fmla="*/ 51 w 51"/>
              <a:gd name="T49"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42">
                <a:moveTo>
                  <a:pt x="3" y="32"/>
                </a:moveTo>
                <a:cubicBezTo>
                  <a:pt x="2" y="32"/>
                  <a:pt x="0" y="31"/>
                  <a:pt x="0" y="30"/>
                </a:cubicBezTo>
                <a:cubicBezTo>
                  <a:pt x="0" y="21"/>
                  <a:pt x="0" y="12"/>
                  <a:pt x="0" y="3"/>
                </a:cubicBezTo>
                <a:cubicBezTo>
                  <a:pt x="0" y="1"/>
                  <a:pt x="2" y="0"/>
                  <a:pt x="3" y="0"/>
                </a:cubicBezTo>
                <a:cubicBezTo>
                  <a:pt x="48" y="0"/>
                  <a:pt x="48" y="0"/>
                  <a:pt x="48" y="0"/>
                </a:cubicBezTo>
                <a:cubicBezTo>
                  <a:pt x="50" y="0"/>
                  <a:pt x="51" y="1"/>
                  <a:pt x="51" y="3"/>
                </a:cubicBezTo>
                <a:cubicBezTo>
                  <a:pt x="51" y="12"/>
                  <a:pt x="51" y="21"/>
                  <a:pt x="51" y="30"/>
                </a:cubicBezTo>
                <a:cubicBezTo>
                  <a:pt x="51" y="31"/>
                  <a:pt x="50" y="32"/>
                  <a:pt x="48" y="32"/>
                </a:cubicBezTo>
                <a:cubicBezTo>
                  <a:pt x="26" y="32"/>
                  <a:pt x="26" y="32"/>
                  <a:pt x="3" y="32"/>
                </a:cubicBezTo>
                <a:cubicBezTo>
                  <a:pt x="3" y="32"/>
                  <a:pt x="3" y="32"/>
                  <a:pt x="3" y="32"/>
                </a:cubicBezTo>
                <a:close/>
                <a:moveTo>
                  <a:pt x="18" y="6"/>
                </a:moveTo>
                <a:cubicBezTo>
                  <a:pt x="38" y="16"/>
                  <a:pt x="38" y="16"/>
                  <a:pt x="38" y="16"/>
                </a:cubicBezTo>
                <a:cubicBezTo>
                  <a:pt x="18" y="26"/>
                  <a:pt x="18" y="26"/>
                  <a:pt x="18" y="26"/>
                </a:cubicBezTo>
                <a:cubicBezTo>
                  <a:pt x="18" y="6"/>
                  <a:pt x="18" y="6"/>
                  <a:pt x="18" y="6"/>
                </a:cubicBezTo>
                <a:close/>
                <a:moveTo>
                  <a:pt x="51" y="40"/>
                </a:moveTo>
                <a:cubicBezTo>
                  <a:pt x="30" y="40"/>
                  <a:pt x="30" y="40"/>
                  <a:pt x="30" y="40"/>
                </a:cubicBezTo>
                <a:cubicBezTo>
                  <a:pt x="29" y="41"/>
                  <a:pt x="27" y="42"/>
                  <a:pt x="26" y="42"/>
                </a:cubicBezTo>
                <a:cubicBezTo>
                  <a:pt x="24" y="42"/>
                  <a:pt x="22" y="41"/>
                  <a:pt x="22" y="40"/>
                </a:cubicBezTo>
                <a:cubicBezTo>
                  <a:pt x="0" y="40"/>
                  <a:pt x="0" y="40"/>
                  <a:pt x="0" y="40"/>
                </a:cubicBezTo>
                <a:cubicBezTo>
                  <a:pt x="0" y="37"/>
                  <a:pt x="0" y="37"/>
                  <a:pt x="0" y="37"/>
                </a:cubicBezTo>
                <a:cubicBezTo>
                  <a:pt x="22" y="37"/>
                  <a:pt x="22" y="37"/>
                  <a:pt x="22" y="37"/>
                </a:cubicBezTo>
                <a:cubicBezTo>
                  <a:pt x="22" y="35"/>
                  <a:pt x="24" y="34"/>
                  <a:pt x="26" y="34"/>
                </a:cubicBezTo>
                <a:cubicBezTo>
                  <a:pt x="27" y="34"/>
                  <a:pt x="29" y="35"/>
                  <a:pt x="30" y="37"/>
                </a:cubicBezTo>
                <a:cubicBezTo>
                  <a:pt x="51" y="37"/>
                  <a:pt x="51" y="37"/>
                  <a:pt x="51" y="37"/>
                </a:cubicBezTo>
                <a:cubicBezTo>
                  <a:pt x="51" y="40"/>
                  <a:pt x="51" y="40"/>
                  <a:pt x="51" y="40"/>
                </a:cubicBezTo>
                <a:close/>
              </a:path>
            </a:pathLst>
          </a:custGeom>
          <a:solidFill>
            <a:srgbClr val="595959">
              <a:lumMod val="65000"/>
              <a:lumOff val="35000"/>
            </a:srgbClr>
          </a:solidFill>
          <a:ln>
            <a:noFill/>
          </a:ln>
        </p:spPr>
        <p:txBody>
          <a:bodyPr vert="horz" wrap="square" lIns="68580" tIns="34290" rIns="68580" bIns="34290" numCol="1" anchor="t" anchorCtr="0" compatLnSpc="1"/>
          <a:lstStyle/>
          <a:p>
            <a:endParaRPr lang="zh-CN" altLang="en-US" sz="1350"/>
          </a:p>
        </p:txBody>
      </p:sp>
      <p:sp>
        <p:nvSpPr>
          <p:cNvPr id="108" name="Freeform 67"/>
          <p:cNvSpPr>
            <a:spLocks noEditPoints="1"/>
          </p:cNvSpPr>
          <p:nvPr>
            <p:custDataLst>
              <p:tags r:id="rId47"/>
            </p:custDataLst>
          </p:nvPr>
        </p:nvSpPr>
        <p:spPr bwMode="auto">
          <a:xfrm>
            <a:off x="2972584" y="5025296"/>
            <a:ext cx="285341" cy="285341"/>
          </a:xfrm>
          <a:custGeom>
            <a:avLst/>
            <a:gdLst>
              <a:gd name="T0" fmla="*/ 137 w 184"/>
              <a:gd name="T1" fmla="*/ 65 h 184"/>
              <a:gd name="T2" fmla="*/ 47 w 184"/>
              <a:gd name="T3" fmla="*/ 65 h 184"/>
              <a:gd name="T4" fmla="*/ 47 w 184"/>
              <a:gd name="T5" fmla="*/ 55 h 184"/>
              <a:gd name="T6" fmla="*/ 137 w 184"/>
              <a:gd name="T7" fmla="*/ 55 h 184"/>
              <a:gd name="T8" fmla="*/ 137 w 184"/>
              <a:gd name="T9" fmla="*/ 55 h 184"/>
              <a:gd name="T10" fmla="*/ 137 w 184"/>
              <a:gd name="T11" fmla="*/ 65 h 184"/>
              <a:gd name="T12" fmla="*/ 137 w 184"/>
              <a:gd name="T13" fmla="*/ 65 h 184"/>
              <a:gd name="T14" fmla="*/ 137 w 184"/>
              <a:gd name="T15" fmla="*/ 87 h 184"/>
              <a:gd name="T16" fmla="*/ 47 w 184"/>
              <a:gd name="T17" fmla="*/ 87 h 184"/>
              <a:gd name="T18" fmla="*/ 47 w 184"/>
              <a:gd name="T19" fmla="*/ 76 h 184"/>
              <a:gd name="T20" fmla="*/ 137 w 184"/>
              <a:gd name="T21" fmla="*/ 76 h 184"/>
              <a:gd name="T22" fmla="*/ 137 w 184"/>
              <a:gd name="T23" fmla="*/ 76 h 184"/>
              <a:gd name="T24" fmla="*/ 137 w 184"/>
              <a:gd name="T25" fmla="*/ 87 h 184"/>
              <a:gd name="T26" fmla="*/ 137 w 184"/>
              <a:gd name="T27" fmla="*/ 87 h 184"/>
              <a:gd name="T28" fmla="*/ 94 w 184"/>
              <a:gd name="T29" fmla="*/ 0 h 184"/>
              <a:gd name="T30" fmla="*/ 184 w 184"/>
              <a:gd name="T31" fmla="*/ 62 h 184"/>
              <a:gd name="T32" fmla="*/ 184 w 184"/>
              <a:gd name="T33" fmla="*/ 62 h 184"/>
              <a:gd name="T34" fmla="*/ 151 w 184"/>
              <a:gd name="T35" fmla="*/ 83 h 184"/>
              <a:gd name="T36" fmla="*/ 151 w 184"/>
              <a:gd name="T37" fmla="*/ 40 h 184"/>
              <a:gd name="T38" fmla="*/ 32 w 184"/>
              <a:gd name="T39" fmla="*/ 40 h 184"/>
              <a:gd name="T40" fmla="*/ 32 w 184"/>
              <a:gd name="T41" fmla="*/ 83 h 184"/>
              <a:gd name="T42" fmla="*/ 0 w 184"/>
              <a:gd name="T43" fmla="*/ 62 h 184"/>
              <a:gd name="T44" fmla="*/ 0 w 184"/>
              <a:gd name="T45" fmla="*/ 62 h 184"/>
              <a:gd name="T46" fmla="*/ 94 w 184"/>
              <a:gd name="T47" fmla="*/ 0 h 184"/>
              <a:gd name="T48" fmla="*/ 94 w 184"/>
              <a:gd name="T49" fmla="*/ 0 h 184"/>
              <a:gd name="T50" fmla="*/ 184 w 184"/>
              <a:gd name="T51" fmla="*/ 73 h 184"/>
              <a:gd name="T52" fmla="*/ 184 w 184"/>
              <a:gd name="T53" fmla="*/ 174 h 184"/>
              <a:gd name="T54" fmla="*/ 112 w 184"/>
              <a:gd name="T55" fmla="*/ 123 h 184"/>
              <a:gd name="T56" fmla="*/ 184 w 184"/>
              <a:gd name="T57" fmla="*/ 73 h 184"/>
              <a:gd name="T58" fmla="*/ 184 w 184"/>
              <a:gd name="T59" fmla="*/ 73 h 184"/>
              <a:gd name="T60" fmla="*/ 72 w 184"/>
              <a:gd name="T61" fmla="*/ 123 h 184"/>
              <a:gd name="T62" fmla="*/ 0 w 184"/>
              <a:gd name="T63" fmla="*/ 174 h 184"/>
              <a:gd name="T64" fmla="*/ 0 w 184"/>
              <a:gd name="T65" fmla="*/ 73 h 184"/>
              <a:gd name="T66" fmla="*/ 72 w 184"/>
              <a:gd name="T67" fmla="*/ 123 h 184"/>
              <a:gd name="T68" fmla="*/ 72 w 184"/>
              <a:gd name="T69" fmla="*/ 123 h 184"/>
              <a:gd name="T70" fmla="*/ 184 w 184"/>
              <a:gd name="T71" fmla="*/ 184 h 184"/>
              <a:gd name="T72" fmla="*/ 0 w 184"/>
              <a:gd name="T73" fmla="*/ 184 h 184"/>
              <a:gd name="T74" fmla="*/ 94 w 184"/>
              <a:gd name="T75" fmla="*/ 123 h 184"/>
              <a:gd name="T76" fmla="*/ 184 w 184"/>
              <a:gd name="T77" fmla="*/ 184 h 184"/>
              <a:gd name="T78" fmla="*/ 184 w 184"/>
              <a:gd name="T79" fmla="*/ 184 h 184"/>
              <a:gd name="T80" fmla="*/ 115 w 184"/>
              <a:gd name="T81" fmla="*/ 109 h 184"/>
              <a:gd name="T82" fmla="*/ 68 w 184"/>
              <a:gd name="T83" fmla="*/ 109 h 184"/>
              <a:gd name="T84" fmla="*/ 54 w 184"/>
              <a:gd name="T85" fmla="*/ 98 h 184"/>
              <a:gd name="T86" fmla="*/ 130 w 184"/>
              <a:gd name="T87" fmla="*/ 98 h 184"/>
              <a:gd name="T88" fmla="*/ 115 w 184"/>
              <a:gd name="T89" fmla="*/ 109 h 184"/>
              <a:gd name="T90" fmla="*/ 115 w 184"/>
              <a:gd name="T91" fmla="*/ 10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4">
                <a:moveTo>
                  <a:pt x="137" y="65"/>
                </a:moveTo>
                <a:lnTo>
                  <a:pt x="47" y="65"/>
                </a:lnTo>
                <a:lnTo>
                  <a:pt x="47" y="55"/>
                </a:lnTo>
                <a:lnTo>
                  <a:pt x="137" y="55"/>
                </a:lnTo>
                <a:lnTo>
                  <a:pt x="137" y="55"/>
                </a:lnTo>
                <a:lnTo>
                  <a:pt x="137" y="65"/>
                </a:lnTo>
                <a:lnTo>
                  <a:pt x="137" y="65"/>
                </a:lnTo>
                <a:close/>
                <a:moveTo>
                  <a:pt x="137" y="87"/>
                </a:moveTo>
                <a:lnTo>
                  <a:pt x="47" y="87"/>
                </a:lnTo>
                <a:lnTo>
                  <a:pt x="47" y="76"/>
                </a:lnTo>
                <a:lnTo>
                  <a:pt x="137" y="76"/>
                </a:lnTo>
                <a:lnTo>
                  <a:pt x="137" y="76"/>
                </a:lnTo>
                <a:lnTo>
                  <a:pt x="137" y="87"/>
                </a:lnTo>
                <a:lnTo>
                  <a:pt x="137" y="87"/>
                </a:lnTo>
                <a:close/>
                <a:moveTo>
                  <a:pt x="94" y="0"/>
                </a:moveTo>
                <a:lnTo>
                  <a:pt x="184" y="62"/>
                </a:lnTo>
                <a:lnTo>
                  <a:pt x="184" y="62"/>
                </a:lnTo>
                <a:lnTo>
                  <a:pt x="151" y="83"/>
                </a:lnTo>
                <a:lnTo>
                  <a:pt x="151" y="40"/>
                </a:lnTo>
                <a:lnTo>
                  <a:pt x="32" y="40"/>
                </a:lnTo>
                <a:lnTo>
                  <a:pt x="32" y="83"/>
                </a:lnTo>
                <a:lnTo>
                  <a:pt x="0" y="62"/>
                </a:lnTo>
                <a:lnTo>
                  <a:pt x="0" y="62"/>
                </a:lnTo>
                <a:lnTo>
                  <a:pt x="94" y="0"/>
                </a:lnTo>
                <a:lnTo>
                  <a:pt x="94" y="0"/>
                </a:lnTo>
                <a:close/>
                <a:moveTo>
                  <a:pt x="184" y="73"/>
                </a:moveTo>
                <a:lnTo>
                  <a:pt x="184" y="174"/>
                </a:lnTo>
                <a:lnTo>
                  <a:pt x="112" y="123"/>
                </a:lnTo>
                <a:lnTo>
                  <a:pt x="184" y="73"/>
                </a:lnTo>
                <a:lnTo>
                  <a:pt x="184" y="73"/>
                </a:lnTo>
                <a:close/>
                <a:moveTo>
                  <a:pt x="72" y="123"/>
                </a:moveTo>
                <a:lnTo>
                  <a:pt x="0" y="174"/>
                </a:lnTo>
                <a:lnTo>
                  <a:pt x="0" y="73"/>
                </a:lnTo>
                <a:lnTo>
                  <a:pt x="72" y="123"/>
                </a:lnTo>
                <a:lnTo>
                  <a:pt x="72" y="123"/>
                </a:lnTo>
                <a:close/>
                <a:moveTo>
                  <a:pt x="184" y="184"/>
                </a:moveTo>
                <a:lnTo>
                  <a:pt x="0" y="184"/>
                </a:lnTo>
                <a:lnTo>
                  <a:pt x="94" y="123"/>
                </a:lnTo>
                <a:lnTo>
                  <a:pt x="184" y="184"/>
                </a:lnTo>
                <a:lnTo>
                  <a:pt x="184" y="184"/>
                </a:lnTo>
                <a:close/>
                <a:moveTo>
                  <a:pt x="115" y="109"/>
                </a:moveTo>
                <a:lnTo>
                  <a:pt x="68" y="109"/>
                </a:lnTo>
                <a:lnTo>
                  <a:pt x="54" y="98"/>
                </a:lnTo>
                <a:lnTo>
                  <a:pt x="130" y="98"/>
                </a:lnTo>
                <a:lnTo>
                  <a:pt x="115" y="109"/>
                </a:lnTo>
                <a:lnTo>
                  <a:pt x="115" y="109"/>
                </a:lnTo>
                <a:close/>
              </a:path>
            </a:pathLst>
          </a:custGeom>
          <a:solidFill>
            <a:srgbClr val="595959">
              <a:lumMod val="65000"/>
              <a:lumOff val="35000"/>
            </a:srgbClr>
          </a:solidFill>
          <a:ln>
            <a:noFill/>
          </a:ln>
        </p:spPr>
        <p:txBody>
          <a:bodyPr vert="horz" wrap="square" lIns="68580" tIns="34290" rIns="68580" bIns="34290" numCol="1" anchor="t" anchorCtr="0" compatLnSpc="1"/>
          <a:lstStyle/>
          <a:p>
            <a:endParaRPr lang="zh-CN" altLang="en-US" sz="1350"/>
          </a:p>
        </p:txBody>
      </p:sp>
      <p:sp>
        <p:nvSpPr>
          <p:cNvPr id="109" name="Freeform 64"/>
          <p:cNvSpPr>
            <a:spLocks noEditPoints="1"/>
          </p:cNvSpPr>
          <p:nvPr>
            <p:custDataLst>
              <p:tags r:id="rId48"/>
            </p:custDataLst>
          </p:nvPr>
        </p:nvSpPr>
        <p:spPr bwMode="auto">
          <a:xfrm>
            <a:off x="1846276" y="5450447"/>
            <a:ext cx="296196" cy="353573"/>
          </a:xfrm>
          <a:custGeom>
            <a:avLst/>
            <a:gdLst>
              <a:gd name="T0" fmla="*/ 34 w 53"/>
              <a:gd name="T1" fmla="*/ 54 h 63"/>
              <a:gd name="T2" fmla="*/ 35 w 53"/>
              <a:gd name="T3" fmla="*/ 56 h 63"/>
              <a:gd name="T4" fmla="*/ 19 w 53"/>
              <a:gd name="T5" fmla="*/ 57 h 63"/>
              <a:gd name="T6" fmla="*/ 18 w 53"/>
              <a:gd name="T7" fmla="*/ 55 h 63"/>
              <a:gd name="T8" fmla="*/ 19 w 53"/>
              <a:gd name="T9" fmla="*/ 54 h 63"/>
              <a:gd name="T10" fmla="*/ 32 w 53"/>
              <a:gd name="T11" fmla="*/ 61 h 63"/>
              <a:gd name="T12" fmla="*/ 23 w 53"/>
              <a:gd name="T13" fmla="*/ 63 h 63"/>
              <a:gd name="T14" fmla="*/ 21 w 53"/>
              <a:gd name="T15" fmla="*/ 59 h 63"/>
              <a:gd name="T16" fmla="*/ 26 w 53"/>
              <a:gd name="T17" fmla="*/ 15 h 63"/>
              <a:gd name="T18" fmla="*/ 33 w 53"/>
              <a:gd name="T19" fmla="*/ 52 h 63"/>
              <a:gd name="T20" fmla="*/ 12 w 53"/>
              <a:gd name="T21" fmla="*/ 29 h 63"/>
              <a:gd name="T22" fmla="*/ 26 w 53"/>
              <a:gd name="T23" fmla="*/ 15 h 63"/>
              <a:gd name="T24" fmla="*/ 29 w 53"/>
              <a:gd name="T25" fmla="*/ 17 h 63"/>
              <a:gd name="T26" fmla="*/ 32 w 53"/>
              <a:gd name="T27" fmla="*/ 19 h 63"/>
              <a:gd name="T28" fmla="*/ 29 w 53"/>
              <a:gd name="T29" fmla="*/ 18 h 63"/>
              <a:gd name="T30" fmla="*/ 20 w 53"/>
              <a:gd name="T31" fmla="*/ 22 h 63"/>
              <a:gd name="T32" fmla="*/ 17 w 53"/>
              <a:gd name="T33" fmla="*/ 29 h 63"/>
              <a:gd name="T34" fmla="*/ 16 w 53"/>
              <a:gd name="T35" fmla="*/ 34 h 63"/>
              <a:gd name="T36" fmla="*/ 15 w 53"/>
              <a:gd name="T37" fmla="*/ 31 h 63"/>
              <a:gd name="T38" fmla="*/ 15 w 53"/>
              <a:gd name="T39" fmla="*/ 25 h 63"/>
              <a:gd name="T40" fmla="*/ 19 w 53"/>
              <a:gd name="T41" fmla="*/ 20 h 63"/>
              <a:gd name="T42" fmla="*/ 26 w 53"/>
              <a:gd name="T43" fmla="*/ 17 h 63"/>
              <a:gd name="T44" fmla="*/ 28 w 53"/>
              <a:gd name="T45" fmla="*/ 17 h 63"/>
              <a:gd name="T46" fmla="*/ 28 w 53"/>
              <a:gd name="T47" fmla="*/ 0 h 63"/>
              <a:gd name="T48" fmla="*/ 27 w 53"/>
              <a:gd name="T49" fmla="*/ 10 h 63"/>
              <a:gd name="T50" fmla="*/ 25 w 53"/>
              <a:gd name="T51" fmla="*/ 0 h 63"/>
              <a:gd name="T52" fmla="*/ 47 w 53"/>
              <a:gd name="T53" fmla="*/ 10 h 63"/>
              <a:gd name="T54" fmla="*/ 38 w 53"/>
              <a:gd name="T55" fmla="*/ 14 h 63"/>
              <a:gd name="T56" fmla="*/ 14 w 53"/>
              <a:gd name="T57" fmla="*/ 42 h 63"/>
              <a:gd name="T58" fmla="*/ 6 w 53"/>
              <a:gd name="T59" fmla="*/ 45 h 63"/>
              <a:gd name="T60" fmla="*/ 14 w 53"/>
              <a:gd name="T61" fmla="*/ 42 h 63"/>
              <a:gd name="T62" fmla="*/ 9 w 53"/>
              <a:gd name="T63" fmla="*/ 7 h 63"/>
              <a:gd name="T64" fmla="*/ 13 w 53"/>
              <a:gd name="T65" fmla="*/ 16 h 63"/>
              <a:gd name="T66" fmla="*/ 9 w 53"/>
              <a:gd name="T67" fmla="*/ 7 h 63"/>
              <a:gd name="T68" fmla="*/ 44 w 53"/>
              <a:gd name="T69" fmla="*/ 47 h 63"/>
              <a:gd name="T70" fmla="*/ 42 w 53"/>
              <a:gd name="T71" fmla="*/ 40 h 63"/>
              <a:gd name="T72" fmla="*/ 39 w 53"/>
              <a:gd name="T73" fmla="*/ 42 h 63"/>
              <a:gd name="T74" fmla="*/ 53 w 53"/>
              <a:gd name="T75" fmla="*/ 29 h 63"/>
              <a:gd name="T76" fmla="*/ 45 w 53"/>
              <a:gd name="T77" fmla="*/ 29 h 63"/>
              <a:gd name="T78" fmla="*/ 53 w 53"/>
              <a:gd name="T79" fmla="*/ 26 h 63"/>
              <a:gd name="T80" fmla="*/ 0 w 53"/>
              <a:gd name="T81" fmla="*/ 29 h 63"/>
              <a:gd name="T82" fmla="*/ 8 w 53"/>
              <a:gd name="T83" fmla="*/ 26 h 63"/>
              <a:gd name="T84" fmla="*/ 8 w 53"/>
              <a:gd name="T85" fmla="*/ 2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 h="63">
                <a:moveTo>
                  <a:pt x="19" y="54"/>
                </a:moveTo>
                <a:cubicBezTo>
                  <a:pt x="34" y="54"/>
                  <a:pt x="34" y="54"/>
                  <a:pt x="34" y="54"/>
                </a:cubicBezTo>
                <a:cubicBezTo>
                  <a:pt x="34" y="54"/>
                  <a:pt x="35" y="54"/>
                  <a:pt x="35" y="55"/>
                </a:cubicBezTo>
                <a:cubicBezTo>
                  <a:pt x="35" y="56"/>
                  <a:pt x="35" y="56"/>
                  <a:pt x="35" y="56"/>
                </a:cubicBezTo>
                <a:cubicBezTo>
                  <a:pt x="35" y="57"/>
                  <a:pt x="34" y="57"/>
                  <a:pt x="34" y="57"/>
                </a:cubicBezTo>
                <a:cubicBezTo>
                  <a:pt x="19" y="57"/>
                  <a:pt x="19" y="57"/>
                  <a:pt x="19" y="57"/>
                </a:cubicBezTo>
                <a:cubicBezTo>
                  <a:pt x="19" y="57"/>
                  <a:pt x="18" y="57"/>
                  <a:pt x="18" y="56"/>
                </a:cubicBezTo>
                <a:cubicBezTo>
                  <a:pt x="18" y="55"/>
                  <a:pt x="18" y="55"/>
                  <a:pt x="18" y="55"/>
                </a:cubicBezTo>
                <a:cubicBezTo>
                  <a:pt x="18" y="54"/>
                  <a:pt x="19" y="54"/>
                  <a:pt x="19" y="54"/>
                </a:cubicBezTo>
                <a:cubicBezTo>
                  <a:pt x="19" y="54"/>
                  <a:pt x="19" y="54"/>
                  <a:pt x="19" y="54"/>
                </a:cubicBezTo>
                <a:close/>
                <a:moveTo>
                  <a:pt x="32" y="59"/>
                </a:moveTo>
                <a:cubicBezTo>
                  <a:pt x="32" y="61"/>
                  <a:pt x="32" y="61"/>
                  <a:pt x="32" y="61"/>
                </a:cubicBezTo>
                <a:cubicBezTo>
                  <a:pt x="32" y="62"/>
                  <a:pt x="31" y="63"/>
                  <a:pt x="30" y="63"/>
                </a:cubicBezTo>
                <a:cubicBezTo>
                  <a:pt x="23" y="63"/>
                  <a:pt x="23" y="63"/>
                  <a:pt x="23" y="63"/>
                </a:cubicBezTo>
                <a:cubicBezTo>
                  <a:pt x="22" y="63"/>
                  <a:pt x="21" y="62"/>
                  <a:pt x="21" y="61"/>
                </a:cubicBezTo>
                <a:cubicBezTo>
                  <a:pt x="21" y="59"/>
                  <a:pt x="21" y="59"/>
                  <a:pt x="21" y="59"/>
                </a:cubicBezTo>
                <a:cubicBezTo>
                  <a:pt x="32" y="59"/>
                  <a:pt x="32" y="59"/>
                  <a:pt x="32" y="59"/>
                </a:cubicBezTo>
                <a:close/>
                <a:moveTo>
                  <a:pt x="26" y="15"/>
                </a:moveTo>
                <a:cubicBezTo>
                  <a:pt x="34" y="15"/>
                  <a:pt x="40" y="21"/>
                  <a:pt x="40" y="29"/>
                </a:cubicBezTo>
                <a:cubicBezTo>
                  <a:pt x="40" y="37"/>
                  <a:pt x="33" y="39"/>
                  <a:pt x="33" y="52"/>
                </a:cubicBezTo>
                <a:cubicBezTo>
                  <a:pt x="20" y="52"/>
                  <a:pt x="20" y="52"/>
                  <a:pt x="20" y="52"/>
                </a:cubicBezTo>
                <a:cubicBezTo>
                  <a:pt x="20" y="39"/>
                  <a:pt x="12" y="37"/>
                  <a:pt x="12" y="29"/>
                </a:cubicBezTo>
                <a:cubicBezTo>
                  <a:pt x="12" y="21"/>
                  <a:pt x="19" y="15"/>
                  <a:pt x="26" y="15"/>
                </a:cubicBezTo>
                <a:cubicBezTo>
                  <a:pt x="26" y="15"/>
                  <a:pt x="26" y="15"/>
                  <a:pt x="26" y="15"/>
                </a:cubicBezTo>
                <a:close/>
                <a:moveTo>
                  <a:pt x="28" y="17"/>
                </a:moveTo>
                <a:cubicBezTo>
                  <a:pt x="29" y="17"/>
                  <a:pt x="29" y="17"/>
                  <a:pt x="29" y="17"/>
                </a:cubicBezTo>
                <a:cubicBezTo>
                  <a:pt x="31" y="18"/>
                  <a:pt x="32" y="19"/>
                  <a:pt x="34" y="20"/>
                </a:cubicBezTo>
                <a:cubicBezTo>
                  <a:pt x="33" y="19"/>
                  <a:pt x="33" y="19"/>
                  <a:pt x="32" y="19"/>
                </a:cubicBezTo>
                <a:cubicBezTo>
                  <a:pt x="31" y="19"/>
                  <a:pt x="31" y="19"/>
                  <a:pt x="31" y="19"/>
                </a:cubicBezTo>
                <a:cubicBezTo>
                  <a:pt x="30" y="19"/>
                  <a:pt x="30" y="19"/>
                  <a:pt x="29" y="18"/>
                </a:cubicBezTo>
                <a:cubicBezTo>
                  <a:pt x="28" y="19"/>
                  <a:pt x="27" y="19"/>
                  <a:pt x="26" y="19"/>
                </a:cubicBezTo>
                <a:cubicBezTo>
                  <a:pt x="24" y="20"/>
                  <a:pt x="22" y="21"/>
                  <a:pt x="20" y="22"/>
                </a:cubicBezTo>
                <a:cubicBezTo>
                  <a:pt x="19" y="23"/>
                  <a:pt x="19" y="23"/>
                  <a:pt x="19" y="23"/>
                </a:cubicBezTo>
                <a:cubicBezTo>
                  <a:pt x="18" y="25"/>
                  <a:pt x="17" y="27"/>
                  <a:pt x="17" y="29"/>
                </a:cubicBezTo>
                <a:cubicBezTo>
                  <a:pt x="16" y="30"/>
                  <a:pt x="16" y="30"/>
                  <a:pt x="16" y="30"/>
                </a:cubicBezTo>
                <a:cubicBezTo>
                  <a:pt x="16" y="31"/>
                  <a:pt x="16" y="33"/>
                  <a:pt x="16" y="34"/>
                </a:cubicBezTo>
                <a:cubicBezTo>
                  <a:pt x="16" y="33"/>
                  <a:pt x="16" y="33"/>
                  <a:pt x="15" y="32"/>
                </a:cubicBezTo>
                <a:cubicBezTo>
                  <a:pt x="15" y="31"/>
                  <a:pt x="15" y="31"/>
                  <a:pt x="15" y="31"/>
                </a:cubicBezTo>
                <a:cubicBezTo>
                  <a:pt x="15" y="29"/>
                  <a:pt x="15" y="28"/>
                  <a:pt x="15" y="26"/>
                </a:cubicBezTo>
                <a:cubicBezTo>
                  <a:pt x="15" y="25"/>
                  <a:pt x="15" y="25"/>
                  <a:pt x="15" y="25"/>
                </a:cubicBezTo>
                <a:cubicBezTo>
                  <a:pt x="16" y="24"/>
                  <a:pt x="17" y="22"/>
                  <a:pt x="18" y="21"/>
                </a:cubicBezTo>
                <a:cubicBezTo>
                  <a:pt x="19" y="20"/>
                  <a:pt x="19" y="20"/>
                  <a:pt x="19" y="20"/>
                </a:cubicBezTo>
                <a:cubicBezTo>
                  <a:pt x="20" y="19"/>
                  <a:pt x="22" y="18"/>
                  <a:pt x="24" y="17"/>
                </a:cubicBezTo>
                <a:cubicBezTo>
                  <a:pt x="25" y="17"/>
                  <a:pt x="25" y="17"/>
                  <a:pt x="26" y="17"/>
                </a:cubicBezTo>
                <a:cubicBezTo>
                  <a:pt x="27" y="17"/>
                  <a:pt x="28" y="17"/>
                  <a:pt x="28" y="17"/>
                </a:cubicBezTo>
                <a:cubicBezTo>
                  <a:pt x="28" y="17"/>
                  <a:pt x="28" y="17"/>
                  <a:pt x="28" y="17"/>
                </a:cubicBezTo>
                <a:close/>
                <a:moveTo>
                  <a:pt x="25" y="0"/>
                </a:moveTo>
                <a:cubicBezTo>
                  <a:pt x="28" y="0"/>
                  <a:pt x="28" y="0"/>
                  <a:pt x="28" y="0"/>
                </a:cubicBezTo>
                <a:cubicBezTo>
                  <a:pt x="28" y="10"/>
                  <a:pt x="28" y="10"/>
                  <a:pt x="28" y="10"/>
                </a:cubicBezTo>
                <a:cubicBezTo>
                  <a:pt x="28" y="10"/>
                  <a:pt x="27" y="10"/>
                  <a:pt x="27" y="10"/>
                </a:cubicBezTo>
                <a:cubicBezTo>
                  <a:pt x="26" y="10"/>
                  <a:pt x="25" y="10"/>
                  <a:pt x="25" y="10"/>
                </a:cubicBezTo>
                <a:cubicBezTo>
                  <a:pt x="25" y="0"/>
                  <a:pt x="25" y="0"/>
                  <a:pt x="25" y="0"/>
                </a:cubicBezTo>
                <a:close/>
                <a:moveTo>
                  <a:pt x="44" y="7"/>
                </a:moveTo>
                <a:cubicBezTo>
                  <a:pt x="47" y="10"/>
                  <a:pt x="47" y="10"/>
                  <a:pt x="47" y="10"/>
                </a:cubicBezTo>
                <a:cubicBezTo>
                  <a:pt x="40" y="16"/>
                  <a:pt x="40" y="16"/>
                  <a:pt x="40" y="16"/>
                </a:cubicBezTo>
                <a:cubicBezTo>
                  <a:pt x="40" y="15"/>
                  <a:pt x="39" y="14"/>
                  <a:pt x="38" y="14"/>
                </a:cubicBezTo>
                <a:cubicBezTo>
                  <a:pt x="44" y="7"/>
                  <a:pt x="44" y="7"/>
                  <a:pt x="44" y="7"/>
                </a:cubicBezTo>
                <a:close/>
                <a:moveTo>
                  <a:pt x="14" y="42"/>
                </a:moveTo>
                <a:cubicBezTo>
                  <a:pt x="9" y="47"/>
                  <a:pt x="9" y="47"/>
                  <a:pt x="9" y="47"/>
                </a:cubicBezTo>
                <a:cubicBezTo>
                  <a:pt x="6" y="45"/>
                  <a:pt x="6" y="45"/>
                  <a:pt x="6" y="45"/>
                </a:cubicBezTo>
                <a:cubicBezTo>
                  <a:pt x="11" y="40"/>
                  <a:pt x="11" y="40"/>
                  <a:pt x="11" y="40"/>
                </a:cubicBezTo>
                <a:cubicBezTo>
                  <a:pt x="12" y="41"/>
                  <a:pt x="13" y="42"/>
                  <a:pt x="14" y="42"/>
                </a:cubicBezTo>
                <a:cubicBezTo>
                  <a:pt x="14" y="42"/>
                  <a:pt x="14" y="42"/>
                  <a:pt x="14" y="42"/>
                </a:cubicBezTo>
                <a:close/>
                <a:moveTo>
                  <a:pt x="9" y="7"/>
                </a:moveTo>
                <a:cubicBezTo>
                  <a:pt x="6" y="10"/>
                  <a:pt x="6" y="10"/>
                  <a:pt x="6" y="10"/>
                </a:cubicBezTo>
                <a:cubicBezTo>
                  <a:pt x="13" y="16"/>
                  <a:pt x="13" y="16"/>
                  <a:pt x="13" y="16"/>
                </a:cubicBezTo>
                <a:cubicBezTo>
                  <a:pt x="14" y="15"/>
                  <a:pt x="14" y="14"/>
                  <a:pt x="15" y="14"/>
                </a:cubicBezTo>
                <a:cubicBezTo>
                  <a:pt x="9" y="7"/>
                  <a:pt x="9" y="7"/>
                  <a:pt x="9" y="7"/>
                </a:cubicBezTo>
                <a:close/>
                <a:moveTo>
                  <a:pt x="39" y="42"/>
                </a:moveTo>
                <a:cubicBezTo>
                  <a:pt x="44" y="47"/>
                  <a:pt x="44" y="47"/>
                  <a:pt x="44" y="47"/>
                </a:cubicBezTo>
                <a:cubicBezTo>
                  <a:pt x="47" y="45"/>
                  <a:pt x="47" y="45"/>
                  <a:pt x="47" y="45"/>
                </a:cubicBezTo>
                <a:cubicBezTo>
                  <a:pt x="42" y="40"/>
                  <a:pt x="42" y="40"/>
                  <a:pt x="42" y="40"/>
                </a:cubicBezTo>
                <a:cubicBezTo>
                  <a:pt x="41" y="41"/>
                  <a:pt x="40" y="42"/>
                  <a:pt x="39" y="42"/>
                </a:cubicBezTo>
                <a:cubicBezTo>
                  <a:pt x="39" y="42"/>
                  <a:pt x="39" y="42"/>
                  <a:pt x="39" y="42"/>
                </a:cubicBezTo>
                <a:close/>
                <a:moveTo>
                  <a:pt x="53" y="26"/>
                </a:moveTo>
                <a:cubicBezTo>
                  <a:pt x="53" y="29"/>
                  <a:pt x="53" y="29"/>
                  <a:pt x="53" y="29"/>
                </a:cubicBezTo>
                <a:cubicBezTo>
                  <a:pt x="45" y="29"/>
                  <a:pt x="45" y="29"/>
                  <a:pt x="45" y="29"/>
                </a:cubicBezTo>
                <a:cubicBezTo>
                  <a:pt x="45" y="29"/>
                  <a:pt x="45" y="29"/>
                  <a:pt x="45" y="29"/>
                </a:cubicBezTo>
                <a:cubicBezTo>
                  <a:pt x="45" y="28"/>
                  <a:pt x="45" y="27"/>
                  <a:pt x="45" y="26"/>
                </a:cubicBezTo>
                <a:cubicBezTo>
                  <a:pt x="53" y="26"/>
                  <a:pt x="53" y="26"/>
                  <a:pt x="53" y="26"/>
                </a:cubicBezTo>
                <a:close/>
                <a:moveTo>
                  <a:pt x="8" y="29"/>
                </a:moveTo>
                <a:cubicBezTo>
                  <a:pt x="0" y="29"/>
                  <a:pt x="0" y="29"/>
                  <a:pt x="0" y="29"/>
                </a:cubicBezTo>
                <a:cubicBezTo>
                  <a:pt x="0" y="26"/>
                  <a:pt x="0" y="26"/>
                  <a:pt x="0" y="26"/>
                </a:cubicBezTo>
                <a:cubicBezTo>
                  <a:pt x="8" y="26"/>
                  <a:pt x="8" y="26"/>
                  <a:pt x="8" y="26"/>
                </a:cubicBezTo>
                <a:cubicBezTo>
                  <a:pt x="8" y="27"/>
                  <a:pt x="8" y="28"/>
                  <a:pt x="8" y="29"/>
                </a:cubicBezTo>
                <a:cubicBezTo>
                  <a:pt x="8" y="29"/>
                  <a:pt x="8" y="29"/>
                  <a:pt x="8" y="29"/>
                </a:cubicBezTo>
                <a:cubicBezTo>
                  <a:pt x="8" y="29"/>
                  <a:pt x="8" y="29"/>
                  <a:pt x="8" y="29"/>
                </a:cubicBezTo>
                <a:close/>
              </a:path>
            </a:pathLst>
          </a:custGeom>
          <a:solidFill>
            <a:srgbClr val="595959">
              <a:lumMod val="65000"/>
              <a:lumOff val="35000"/>
            </a:srgbClr>
          </a:solidFill>
          <a:ln>
            <a:noFill/>
          </a:ln>
        </p:spPr>
        <p:txBody>
          <a:bodyPr vert="horz" wrap="square" lIns="68580" tIns="34290" rIns="68580" bIns="34290" numCol="1" anchor="t" anchorCtr="0" compatLnSpc="1"/>
          <a:lstStyle/>
          <a:p>
            <a:endParaRPr lang="zh-CN" altLang="en-US" sz="1350"/>
          </a:p>
        </p:txBody>
      </p:sp>
      <p:sp>
        <p:nvSpPr>
          <p:cNvPr id="110" name="文本框 109"/>
          <p:cNvSpPr txBox="1"/>
          <p:nvPr>
            <p:custDataLst>
              <p:tags r:id="rId49"/>
            </p:custDataLst>
          </p:nvPr>
        </p:nvSpPr>
        <p:spPr>
          <a:xfrm>
            <a:off x="4079552" y="3756554"/>
            <a:ext cx="3263725" cy="570865"/>
          </a:xfrm>
          <a:prstGeom prst="rect">
            <a:avLst/>
          </a:prstGeom>
          <a:noFill/>
        </p:spPr>
        <p:txBody>
          <a:bodyPr wrap="square" rtlCol="0">
            <a:spAutoFit/>
          </a:bodyPr>
          <a:lstStyle/>
          <a:p>
            <a:pPr>
              <a:lnSpc>
                <a:spcPct val="130000"/>
              </a:lnSpc>
            </a:pPr>
            <a:r>
              <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rPr>
              <a:t>（三）稳定性和间断性</a:t>
            </a:r>
            <a:endPar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111" name="文本框 110"/>
          <p:cNvSpPr txBox="1"/>
          <p:nvPr>
            <p:custDataLst>
              <p:tags r:id="rId50"/>
            </p:custDataLst>
          </p:nvPr>
        </p:nvSpPr>
        <p:spPr>
          <a:xfrm>
            <a:off x="2235837" y="1574500"/>
            <a:ext cx="3287638" cy="570865"/>
          </a:xfrm>
          <a:prstGeom prst="rect">
            <a:avLst/>
          </a:prstGeom>
          <a:noFill/>
        </p:spPr>
        <p:txBody>
          <a:bodyPr wrap="square" rtlCol="0">
            <a:spAutoFit/>
          </a:bodyPr>
          <a:lstStyle/>
          <a:p>
            <a:pPr>
              <a:lnSpc>
                <a:spcPct val="130000"/>
              </a:lnSpc>
            </a:pPr>
            <a:r>
              <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rPr>
              <a:t>（一）政治性和原则性</a:t>
            </a:r>
            <a:endPar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112" name="文本框 111"/>
          <p:cNvSpPr txBox="1"/>
          <p:nvPr>
            <p:custDataLst>
              <p:tags r:id="rId51"/>
            </p:custDataLst>
          </p:nvPr>
        </p:nvSpPr>
        <p:spPr>
          <a:xfrm>
            <a:off x="3642360" y="2541270"/>
            <a:ext cx="4995545" cy="570865"/>
          </a:xfrm>
          <a:prstGeom prst="rect">
            <a:avLst/>
          </a:prstGeom>
          <a:noFill/>
        </p:spPr>
        <p:txBody>
          <a:bodyPr wrap="square" rtlCol="0">
            <a:spAutoFit/>
          </a:bodyPr>
          <a:lstStyle/>
          <a:p>
            <a:pPr>
              <a:lnSpc>
                <a:spcPct val="130000"/>
              </a:lnSpc>
            </a:pPr>
            <a:r>
              <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rPr>
              <a:t>（二）目的性和可行性</a:t>
            </a:r>
            <a:endPar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113" name="文本框 112"/>
          <p:cNvSpPr txBox="1"/>
          <p:nvPr>
            <p:custDataLst>
              <p:tags r:id="rId52"/>
            </p:custDataLst>
          </p:nvPr>
        </p:nvSpPr>
        <p:spPr>
          <a:xfrm>
            <a:off x="3568065" y="5013325"/>
            <a:ext cx="4552315" cy="570865"/>
          </a:xfrm>
          <a:prstGeom prst="rect">
            <a:avLst/>
          </a:prstGeom>
          <a:noFill/>
        </p:spPr>
        <p:txBody>
          <a:bodyPr wrap="square" rtlCol="0">
            <a:spAutoFit/>
          </a:bodyPr>
          <a:lstStyle/>
          <a:p>
            <a:pPr>
              <a:lnSpc>
                <a:spcPct val="130000"/>
              </a:lnSpc>
            </a:pPr>
            <a:r>
              <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rPr>
              <a:t>（四）合法性和权威性</a:t>
            </a:r>
            <a:endPar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sp>
        <p:nvSpPr>
          <p:cNvPr id="114" name="文本框 113"/>
          <p:cNvSpPr txBox="1"/>
          <p:nvPr>
            <p:custDataLst>
              <p:tags r:id="rId53"/>
            </p:custDataLst>
          </p:nvPr>
        </p:nvSpPr>
        <p:spPr>
          <a:xfrm>
            <a:off x="2205355" y="5907405"/>
            <a:ext cx="4625340" cy="570865"/>
          </a:xfrm>
          <a:prstGeom prst="rect">
            <a:avLst/>
          </a:prstGeom>
          <a:noFill/>
        </p:spPr>
        <p:txBody>
          <a:bodyPr wrap="square" rtlCol="0">
            <a:spAutoFit/>
          </a:bodyPr>
          <a:lstStyle/>
          <a:p>
            <a:pPr>
              <a:lnSpc>
                <a:spcPct val="130000"/>
              </a:lnSpc>
            </a:pPr>
            <a:r>
              <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rPr>
              <a:t>（五）系统性和多功能性</a:t>
            </a:r>
            <a:endParaRPr lang="zh-CN" altLang="en-US" sz="2400" b="1" smtClean="0">
              <a:solidFill>
                <a:srgbClr val="595959">
                  <a:lumMod val="65000"/>
                  <a:lumOff val="35000"/>
                </a:srgbClr>
              </a:solidFill>
              <a:latin typeface="微软雅黑" panose="020B0503020204020204" pitchFamily="34" charset="-122"/>
              <a:ea typeface="微软雅黑" panose="020B0503020204020204" pitchFamily="34" charset="-122"/>
            </a:endParaRPr>
          </a:p>
        </p:txBody>
      </p:sp>
      <p:pic>
        <p:nvPicPr>
          <p:cNvPr id="118" name="图片 117"/>
          <p:cNvPicPr>
            <a:picLocks noChangeAspect="1"/>
          </p:cNvPicPr>
          <p:nvPr>
            <p:custDataLst>
              <p:tags r:id="rId54"/>
            </p:custDataLst>
          </p:nvPr>
        </p:nvPicPr>
        <p:blipFill>
          <a:blip r:embed="rId55" cstate="print">
            <a:extLst>
              <a:ext uri="{28A0092B-C50C-407E-A947-70E740481C1C}">
                <a14:useLocalDpi xmlns:a14="http://schemas.microsoft.com/office/drawing/2010/main" val="0"/>
              </a:ext>
            </a:extLst>
          </a:blip>
          <a:stretch>
            <a:fillRect/>
          </a:stretch>
        </p:blipFill>
        <p:spPr>
          <a:xfrm>
            <a:off x="8871406" y="910369"/>
            <a:ext cx="1558890" cy="5493655"/>
          </a:xfrm>
          <a:prstGeom prst="rect">
            <a:avLst/>
          </a:prstGeom>
        </p:spPr>
      </p:pic>
    </p:spTree>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一、教育政策特征</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554355" y="1341120"/>
            <a:ext cx="2540000" cy="460375"/>
          </a:xfrm>
          <a:prstGeom prst="rect">
            <a:avLst/>
          </a:prstGeom>
          <a:noFill/>
        </p:spPr>
        <p:txBody>
          <a:bodyPr wrap="square" rtlCol="0" anchor="t">
            <a:spAutoFit/>
          </a:bodyPr>
          <a:lstStyle/>
          <a:p>
            <a:r>
              <a:rPr lang="zh-CN" altLang="en-US" sz="2400" b="1">
                <a:solidFill>
                  <a:schemeClr val="accent3"/>
                </a:solidFill>
                <a:latin typeface="微软雅黑" panose="020B0503020204020204" pitchFamily="34" charset="-122"/>
                <a:ea typeface="微软雅黑" panose="020B0503020204020204" pitchFamily="34" charset="-122"/>
              </a:rPr>
              <a:t>知识链接:</a:t>
            </a:r>
            <a:endParaRPr lang="zh-CN" altLang="en-US" sz="2400" b="1">
              <a:solidFill>
                <a:schemeClr val="accent3"/>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210435" y="1445260"/>
            <a:ext cx="5080000" cy="368300"/>
          </a:xfrm>
          <a:prstGeom prst="rect">
            <a:avLst/>
          </a:prstGeom>
          <a:noFill/>
          <a:ln w="9525">
            <a:noFill/>
          </a:ln>
        </p:spPr>
        <p:txBody>
          <a:bodyPr>
            <a:spAutoFit/>
          </a:bodyPr>
          <a:lstStyle/>
          <a:p>
            <a:pPr indent="0"/>
            <a:r>
              <a:rPr lang="zh-CN" b="1">
                <a:latin typeface="微软雅黑" panose="020B0503020204020204" pitchFamily="34" charset="-122"/>
                <a:ea typeface="微软雅黑" panose="020B0503020204020204" pitchFamily="34" charset="-122"/>
              </a:rPr>
              <a:t>政策与教育政策</a:t>
            </a:r>
            <a:endParaRPr lang="zh-CN" altLang="en-US" b="1">
              <a:latin typeface="微软雅黑" panose="020B0503020204020204" pitchFamily="34" charset="-122"/>
              <a:ea typeface="微软雅黑" panose="020B0503020204020204" pitchFamily="34" charset="-122"/>
            </a:endParaRPr>
          </a:p>
        </p:txBody>
      </p:sp>
      <p:sp>
        <p:nvSpPr>
          <p:cNvPr id="6" name="文本框 5"/>
          <p:cNvSpPr txBox="1"/>
          <p:nvPr/>
        </p:nvSpPr>
        <p:spPr>
          <a:xfrm>
            <a:off x="338455" y="1917065"/>
            <a:ext cx="11202035" cy="506730"/>
          </a:xfrm>
          <a:prstGeom prst="rect">
            <a:avLst/>
          </a:prstGeom>
          <a:noFill/>
          <a:ln w="9525">
            <a:noFill/>
          </a:ln>
        </p:spPr>
        <p:txBody>
          <a:bodyPr wrap="square">
            <a:spAutoFit/>
          </a:bodyPr>
          <a:lstStyle/>
          <a:p>
            <a:pPr indent="266700" fontAlgn="auto">
              <a:lnSpc>
                <a:spcPct val="150000"/>
              </a:lnSpc>
            </a:pPr>
            <a:r>
              <a:rPr b="0" dirty="0">
                <a:latin typeface="微软雅黑" panose="020B0503020204020204" pitchFamily="34" charset="-122"/>
                <a:ea typeface="微软雅黑" panose="020B0503020204020204" pitchFamily="34" charset="-122"/>
                <a:cs typeface="微软雅黑" panose="020B0503020204020204" pitchFamily="34" charset="-122"/>
              </a:rPr>
              <a:t>教育政策的过程性与其它公共政策一样，表现为一定的阶段性和周期性。其具体过程包含：</a:t>
            </a:r>
            <a:endParaRPr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554355" y="2708910"/>
            <a:ext cx="7047865" cy="3322955"/>
          </a:xfrm>
          <a:prstGeom prst="rect">
            <a:avLst/>
          </a:prstGeom>
          <a:noFill/>
          <a:ln w="9525">
            <a:noFill/>
          </a:ln>
        </p:spPr>
        <p:txBody>
          <a:bodyPr wrap="square">
            <a:spAutoFit/>
          </a:bodyPr>
          <a:lstStyle/>
          <a:p>
            <a:pPr marL="171450" indent="-171450" fontAlgn="auto">
              <a:lnSpc>
                <a:spcPct val="150000"/>
              </a:lnSpc>
              <a:buFont typeface="Wingdings" panose="05000000000000000000" charset="0"/>
              <a:buChar char="Ø"/>
            </a:pPr>
            <a:r>
              <a:rPr lang="zh-CN" sz="1400" b="0" dirty="0">
                <a:latin typeface="微软雅黑" panose="020B0503020204020204" pitchFamily="34" charset="-122"/>
                <a:ea typeface="微软雅黑" panose="020B0503020204020204" pitchFamily="34" charset="-122"/>
                <a:cs typeface="微软雅黑" panose="020B0503020204020204" pitchFamily="34" charset="-122"/>
              </a:rPr>
              <a:t>一、教育问题的感知，这些问题包含社会经济发展对教育提出的新问题和新要求和教育自身发展过程中，所出现的教育目标和教育实际之间的矛盾问题。</a:t>
            </a:r>
            <a:endParaRPr lang="zh-CN" sz="1400" b="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lang="zh-CN" sz="1400" b="0" dirty="0">
                <a:latin typeface="微软雅黑" panose="020B0503020204020204" pitchFamily="34" charset="-122"/>
                <a:ea typeface="微软雅黑" panose="020B0503020204020204" pitchFamily="34" charset="-122"/>
                <a:cs typeface="微软雅黑" panose="020B0503020204020204" pitchFamily="34" charset="-122"/>
              </a:rPr>
              <a:t>二、</a:t>
            </a:r>
            <a:r>
              <a:rPr lang="en-US" sz="1400" b="0" dirty="0">
                <a:latin typeface="微软雅黑" panose="020B0503020204020204" pitchFamily="34" charset="-122"/>
                <a:ea typeface="微软雅黑" panose="020B0503020204020204" pitchFamily="34" charset="-122"/>
                <a:cs typeface="微软雅黑" panose="020B0503020204020204" pitchFamily="34" charset="-122"/>
              </a:rPr>
              <a:t> </a:t>
            </a:r>
            <a:r>
              <a:rPr lang="zh-CN" sz="1400" b="0" dirty="0">
                <a:latin typeface="微软雅黑" panose="020B0503020204020204" pitchFamily="34" charset="-122"/>
                <a:ea typeface="微软雅黑" panose="020B0503020204020204" pitchFamily="34" charset="-122"/>
                <a:cs typeface="微软雅黑" panose="020B0503020204020204" pitchFamily="34" charset="-122"/>
              </a:rPr>
              <a:t>教育政策问题的确认与议程建立，对于出现的教育问题，政策活动者调动资源进行调查研究和规划。</a:t>
            </a:r>
            <a:endParaRPr lang="zh-CN" sz="1400" b="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lang="zh-CN" sz="1400" b="0" dirty="0">
                <a:latin typeface="微软雅黑" panose="020B0503020204020204" pitchFamily="34" charset="-122"/>
                <a:ea typeface="微软雅黑" panose="020B0503020204020204" pitchFamily="34" charset="-122"/>
                <a:cs typeface="微软雅黑" panose="020B0503020204020204" pitchFamily="34" charset="-122"/>
              </a:rPr>
              <a:t>三、</a:t>
            </a:r>
            <a:r>
              <a:rPr lang="en-US" sz="1400" b="0" dirty="0">
                <a:latin typeface="微软雅黑" panose="020B0503020204020204" pitchFamily="34" charset="-122"/>
                <a:ea typeface="微软雅黑" panose="020B0503020204020204" pitchFamily="34" charset="-122"/>
                <a:cs typeface="微软雅黑" panose="020B0503020204020204" pitchFamily="34" charset="-122"/>
              </a:rPr>
              <a:t> </a:t>
            </a:r>
            <a:r>
              <a:rPr lang="zh-CN" sz="1400" b="0" dirty="0">
                <a:latin typeface="微软雅黑" panose="020B0503020204020204" pitchFamily="34" charset="-122"/>
                <a:ea typeface="微软雅黑" panose="020B0503020204020204" pitchFamily="34" charset="-122"/>
                <a:cs typeface="微软雅黑" panose="020B0503020204020204" pitchFamily="34" charset="-122"/>
              </a:rPr>
              <a:t>提出和评估备选方案，即评价所提出的多种备选行动方案。</a:t>
            </a:r>
            <a:endParaRPr lang="zh-CN" sz="1400" b="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lang="zh-CN" sz="1400" b="0" dirty="0">
                <a:latin typeface="微软雅黑" panose="020B0503020204020204" pitchFamily="34" charset="-122"/>
                <a:ea typeface="微软雅黑" panose="020B0503020204020204" pitchFamily="34" charset="-122"/>
                <a:cs typeface="微软雅黑" panose="020B0503020204020204" pitchFamily="34" charset="-122"/>
              </a:rPr>
              <a:t>四、</a:t>
            </a:r>
            <a:r>
              <a:rPr lang="en-US" sz="1400" b="0" dirty="0">
                <a:latin typeface="微软雅黑" panose="020B0503020204020204" pitchFamily="34" charset="-122"/>
                <a:ea typeface="微软雅黑" panose="020B0503020204020204" pitchFamily="34" charset="-122"/>
                <a:cs typeface="微软雅黑" panose="020B0503020204020204" pitchFamily="34" charset="-122"/>
              </a:rPr>
              <a:t> </a:t>
            </a:r>
            <a:r>
              <a:rPr lang="zh-CN" sz="1400" b="0" dirty="0">
                <a:latin typeface="微软雅黑" panose="020B0503020204020204" pitchFamily="34" charset="-122"/>
                <a:ea typeface="微软雅黑" panose="020B0503020204020204" pitchFamily="34" charset="-122"/>
                <a:cs typeface="微软雅黑" panose="020B0503020204020204" pitchFamily="34" charset="-122"/>
              </a:rPr>
              <a:t>教育政策选择与政策合法化，即选出最优方案，审议方案，听取公众意见和建议，修改方案，通过与批准、签署和颁布方案等。</a:t>
            </a:r>
            <a:endParaRPr lang="zh-CN" sz="1400" b="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lang="zh-CN" sz="1400" b="0" dirty="0">
                <a:latin typeface="微软雅黑" panose="020B0503020204020204" pitchFamily="34" charset="-122"/>
                <a:ea typeface="微软雅黑" panose="020B0503020204020204" pitchFamily="34" charset="-122"/>
                <a:cs typeface="微软雅黑" panose="020B0503020204020204" pitchFamily="34" charset="-122"/>
              </a:rPr>
              <a:t>五、</a:t>
            </a:r>
            <a:r>
              <a:rPr lang="en-US" sz="1400" b="0" dirty="0">
                <a:latin typeface="微软雅黑" panose="020B0503020204020204" pitchFamily="34" charset="-122"/>
                <a:ea typeface="微软雅黑" panose="020B0503020204020204" pitchFamily="34" charset="-122"/>
                <a:cs typeface="微软雅黑" panose="020B0503020204020204" pitchFamily="34" charset="-122"/>
              </a:rPr>
              <a:t> </a:t>
            </a:r>
            <a:r>
              <a:rPr lang="zh-CN" sz="1400" b="0" dirty="0">
                <a:latin typeface="微软雅黑" panose="020B0503020204020204" pitchFamily="34" charset="-122"/>
                <a:ea typeface="微软雅黑" panose="020B0503020204020204" pitchFamily="34" charset="-122"/>
                <a:cs typeface="微软雅黑" panose="020B0503020204020204" pitchFamily="34" charset="-122"/>
              </a:rPr>
              <a:t>实施教育政策。</a:t>
            </a:r>
            <a:endParaRPr lang="zh-CN" sz="1400" b="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lang="zh-CN" sz="1400" b="0" dirty="0">
                <a:latin typeface="微软雅黑" panose="020B0503020204020204" pitchFamily="34" charset="-122"/>
                <a:ea typeface="微软雅黑" panose="020B0503020204020204" pitchFamily="34" charset="-122"/>
                <a:cs typeface="微软雅黑" panose="020B0503020204020204" pitchFamily="34" charset="-122"/>
              </a:rPr>
              <a:t>六、</a:t>
            </a:r>
            <a:r>
              <a:rPr lang="en-US" sz="1400" b="0" dirty="0">
                <a:latin typeface="微软雅黑" panose="020B0503020204020204" pitchFamily="34" charset="-122"/>
                <a:ea typeface="微软雅黑" panose="020B0503020204020204" pitchFamily="34" charset="-122"/>
                <a:cs typeface="微软雅黑" panose="020B0503020204020204" pitchFamily="34" charset="-122"/>
              </a:rPr>
              <a:t> </a:t>
            </a:r>
            <a:r>
              <a:rPr lang="zh-CN" sz="1400" b="0" dirty="0">
                <a:latin typeface="微软雅黑" panose="020B0503020204020204" pitchFamily="34" charset="-122"/>
                <a:ea typeface="微软雅黑" panose="020B0503020204020204" pitchFamily="34" charset="-122"/>
                <a:cs typeface="微软雅黑" panose="020B0503020204020204" pitchFamily="34" charset="-122"/>
              </a:rPr>
              <a:t>评估所实施的教育政策。</a:t>
            </a:r>
            <a:endParaRPr lang="zh-CN" sz="1400" b="0" dirty="0">
              <a:latin typeface="微软雅黑" panose="020B0503020204020204" pitchFamily="34" charset="-122"/>
              <a:ea typeface="微软雅黑" panose="020B0503020204020204" pitchFamily="34" charset="-122"/>
              <a:cs typeface="微软雅黑" panose="020B0503020204020204" pitchFamily="34" charset="-122"/>
            </a:endParaRPr>
          </a:p>
          <a:p>
            <a:pPr marL="171450" indent="-171450" fontAlgn="auto">
              <a:lnSpc>
                <a:spcPct val="150000"/>
              </a:lnSpc>
              <a:buFont typeface="Wingdings" panose="05000000000000000000" charset="0"/>
              <a:buChar char="Ø"/>
            </a:pPr>
            <a:r>
              <a:rPr lang="zh-CN" sz="1400" b="0" dirty="0">
                <a:latin typeface="微软雅黑" panose="020B0503020204020204" pitchFamily="34" charset="-122"/>
                <a:ea typeface="微软雅黑" panose="020B0503020204020204" pitchFamily="34" charset="-122"/>
                <a:cs typeface="微软雅黑" panose="020B0503020204020204" pitchFamily="34" charset="-122"/>
              </a:rPr>
              <a:t>七、</a:t>
            </a:r>
            <a:r>
              <a:rPr lang="en-US" sz="1400" b="0" dirty="0">
                <a:latin typeface="微软雅黑" panose="020B0503020204020204" pitchFamily="34" charset="-122"/>
                <a:ea typeface="微软雅黑" panose="020B0503020204020204" pitchFamily="34" charset="-122"/>
                <a:cs typeface="微软雅黑" panose="020B0503020204020204" pitchFamily="34" charset="-122"/>
              </a:rPr>
              <a:t> </a:t>
            </a:r>
            <a:r>
              <a:rPr lang="zh-CN" sz="1400" b="0" dirty="0">
                <a:latin typeface="微软雅黑" panose="020B0503020204020204" pitchFamily="34" charset="-122"/>
                <a:ea typeface="微软雅黑" panose="020B0503020204020204" pitchFamily="34" charset="-122"/>
                <a:cs typeface="微软雅黑" panose="020B0503020204020204" pitchFamily="34" charset="-122"/>
              </a:rPr>
              <a:t>教育政策的调整、终结和废止。</a:t>
            </a:r>
            <a:endParaRPr lang="zh-CN" altLang="en-US" sz="1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AutoShape 4" descr="https://p5.ssl.qhimgs1.com/sdr/400__/t0150e78978e7e03d35.web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pic>
        <p:nvPicPr>
          <p:cNvPr id="2053" name="Picture 5"/>
          <p:cNvPicPr>
            <a:picLocks noChangeAspect="1" noChangeArrowheads="1"/>
          </p:cNvPicPr>
          <p:nvPr/>
        </p:nvPicPr>
        <p:blipFill rotWithShape="1">
          <a:blip r:embed="rId1">
            <a:extLst>
              <a:ext uri="{28A0092B-C50C-407E-A947-70E740481C1C}">
                <a14:useLocalDpi xmlns:a14="http://schemas.microsoft.com/office/drawing/2010/main" val="0"/>
              </a:ext>
            </a:extLst>
          </a:blip>
          <a:srcRect b="10070"/>
          <a:stretch>
            <a:fillRect/>
          </a:stretch>
        </p:blipFill>
        <p:spPr bwMode="auto">
          <a:xfrm>
            <a:off x="7827367" y="2564904"/>
            <a:ext cx="3855188" cy="3466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二、教育法规的特征</a:t>
            </a:r>
            <a:endParaRPr lang="zh-CN" altLang="en-US" sz="2800" b="1">
              <a:latin typeface="微软雅黑" panose="020B0503020204020204" pitchFamily="34" charset="-122"/>
              <a:ea typeface="微软雅黑" panose="020B0503020204020204" pitchFamily="34" charset="-122"/>
            </a:endParaRPr>
          </a:p>
        </p:txBody>
      </p:sp>
      <p:sp>
        <p:nvSpPr>
          <p:cNvPr id="2" name="矩形 1"/>
          <p:cNvSpPr/>
          <p:nvPr>
            <p:custDataLst>
              <p:tags r:id="rId1"/>
            </p:custDataLst>
          </p:nvPr>
        </p:nvSpPr>
        <p:spPr>
          <a:xfrm>
            <a:off x="408305" y="1602740"/>
            <a:ext cx="925195" cy="866140"/>
          </a:xfrm>
          <a:prstGeom prst="rect">
            <a:avLst/>
          </a:prstGeom>
          <a:solidFill>
            <a:srgbClr val="00B0F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7" name="矩形 6"/>
          <p:cNvSpPr/>
          <p:nvPr>
            <p:custDataLst>
              <p:tags r:id="rId2"/>
            </p:custDataLst>
          </p:nvPr>
        </p:nvSpPr>
        <p:spPr>
          <a:xfrm>
            <a:off x="1332865" y="1602740"/>
            <a:ext cx="4827587" cy="866140"/>
          </a:xfrm>
          <a:prstGeom prst="rect">
            <a:avLst/>
          </a:prstGeom>
          <a:solidFill>
            <a:srgbClr val="FFFFFF">
              <a:lumMod val="95000"/>
              <a:alpha val="50000"/>
            </a:srgbClr>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7" name="文本框 16"/>
          <p:cNvSpPr txBox="1"/>
          <p:nvPr>
            <p:custDataLst>
              <p:tags r:id="rId3"/>
            </p:custDataLst>
          </p:nvPr>
        </p:nvSpPr>
        <p:spPr>
          <a:xfrm>
            <a:off x="1625600" y="1654810"/>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dirty="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rPr>
              <a:t>（一）教育法规具有国家意志性</a:t>
            </a:r>
            <a:endParaRPr lang="zh-CN" altLang="en-US" sz="1600" spc="100" dirty="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endParaRPr>
          </a:p>
        </p:txBody>
      </p:sp>
      <p:sp>
        <p:nvSpPr>
          <p:cNvPr id="8" name="矩形 7"/>
          <p:cNvSpPr/>
          <p:nvPr>
            <p:custDataLst>
              <p:tags r:id="rId4"/>
            </p:custDataLst>
          </p:nvPr>
        </p:nvSpPr>
        <p:spPr>
          <a:xfrm>
            <a:off x="408305" y="2683510"/>
            <a:ext cx="925195" cy="866140"/>
          </a:xfrm>
          <a:prstGeom prst="rect">
            <a:avLst/>
          </a:prstGeom>
          <a:solidFill>
            <a:srgbClr val="FFC00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9" name="矩形 8"/>
          <p:cNvSpPr/>
          <p:nvPr>
            <p:custDataLst>
              <p:tags r:id="rId5"/>
            </p:custDataLst>
          </p:nvPr>
        </p:nvSpPr>
        <p:spPr>
          <a:xfrm>
            <a:off x="1332865" y="2683510"/>
            <a:ext cx="4550286" cy="866140"/>
          </a:xfrm>
          <a:prstGeom prst="rect">
            <a:avLst/>
          </a:prstGeom>
          <a:solidFill>
            <a:srgbClr val="FFFFFF">
              <a:lumMod val="95000"/>
              <a:alpha val="50000"/>
            </a:srgbClr>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8" name="文本框 17"/>
          <p:cNvSpPr txBox="1"/>
          <p:nvPr>
            <p:custDataLst>
              <p:tags r:id="rId6"/>
            </p:custDataLst>
          </p:nvPr>
        </p:nvSpPr>
        <p:spPr>
          <a:xfrm>
            <a:off x="1625600" y="273494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rPr>
              <a:t>（二）教育法规具有强制性</a:t>
            </a:r>
            <a:endParaRPr lang="zh-CN" altLang="en-US" sz="1600"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endParaRPr>
          </a:p>
        </p:txBody>
      </p:sp>
      <p:sp>
        <p:nvSpPr>
          <p:cNvPr id="12" name="矩形 11"/>
          <p:cNvSpPr/>
          <p:nvPr>
            <p:custDataLst>
              <p:tags r:id="rId7"/>
            </p:custDataLst>
          </p:nvPr>
        </p:nvSpPr>
        <p:spPr>
          <a:xfrm>
            <a:off x="408305" y="3763645"/>
            <a:ext cx="925195" cy="866140"/>
          </a:xfrm>
          <a:prstGeom prst="rect">
            <a:avLst/>
          </a:prstGeom>
          <a:solidFill>
            <a:srgbClr val="92D05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3" name="矩形 12"/>
          <p:cNvSpPr/>
          <p:nvPr>
            <p:custDataLst>
              <p:tags r:id="rId8"/>
            </p:custDataLst>
          </p:nvPr>
        </p:nvSpPr>
        <p:spPr>
          <a:xfrm>
            <a:off x="1332865" y="3763645"/>
            <a:ext cx="4262254" cy="866140"/>
          </a:xfrm>
          <a:prstGeom prst="rect">
            <a:avLst/>
          </a:prstGeom>
          <a:solidFill>
            <a:srgbClr val="FFFFFF">
              <a:lumMod val="95000"/>
              <a:alpha val="50000"/>
            </a:srgbClr>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19" name="文本框 18"/>
          <p:cNvSpPr txBox="1"/>
          <p:nvPr>
            <p:custDataLst>
              <p:tags r:id="rId9"/>
            </p:custDataLst>
          </p:nvPr>
        </p:nvSpPr>
        <p:spPr>
          <a:xfrm>
            <a:off x="1625600" y="381571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rPr>
              <a:t>（三）教育法规具有规范性</a:t>
            </a:r>
            <a:endParaRPr lang="zh-CN" altLang="en-US" sz="1600"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endParaRPr>
          </a:p>
        </p:txBody>
      </p:sp>
      <p:sp>
        <p:nvSpPr>
          <p:cNvPr id="20" name="矩形 19"/>
          <p:cNvSpPr/>
          <p:nvPr>
            <p:custDataLst>
              <p:tags r:id="rId10"/>
            </p:custDataLst>
          </p:nvPr>
        </p:nvSpPr>
        <p:spPr>
          <a:xfrm>
            <a:off x="408305" y="4844415"/>
            <a:ext cx="925195" cy="866140"/>
          </a:xfrm>
          <a:prstGeom prst="rect">
            <a:avLst/>
          </a:prstGeom>
          <a:solidFill>
            <a:srgbClr val="00B0F0"/>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21" name="矩形 20"/>
          <p:cNvSpPr/>
          <p:nvPr>
            <p:custDataLst>
              <p:tags r:id="rId11"/>
            </p:custDataLst>
          </p:nvPr>
        </p:nvSpPr>
        <p:spPr>
          <a:xfrm>
            <a:off x="1332865" y="4844415"/>
            <a:ext cx="4757420" cy="866140"/>
          </a:xfrm>
          <a:prstGeom prst="rect">
            <a:avLst/>
          </a:prstGeom>
          <a:solidFill>
            <a:srgbClr val="FFFFFF">
              <a:lumMod val="95000"/>
              <a:alpha val="50000"/>
            </a:srgbClr>
          </a:solidFill>
          <a:ln w="12700" cap="flat" cmpd="sng" algn="ctr">
            <a:noFill/>
            <a:prstDash val="solid"/>
            <a:miter lim="800000"/>
          </a:ln>
          <a:effectLst/>
        </p:spPr>
        <p:txBody>
          <a:bodyPr rtlCol="0" anchor="ctr"/>
          <a:lstStyle/>
          <a:p>
            <a:pPr algn="ctr"/>
            <a:endParaRPr lang="zh-CN" altLang="en-US">
              <a:solidFill>
                <a:srgbClr val="000000"/>
              </a:solidFill>
            </a:endParaRPr>
          </a:p>
        </p:txBody>
      </p:sp>
      <p:sp>
        <p:nvSpPr>
          <p:cNvPr id="23" name="文本框 22"/>
          <p:cNvSpPr txBox="1"/>
          <p:nvPr>
            <p:custDataLst>
              <p:tags r:id="rId12"/>
            </p:custDataLst>
          </p:nvPr>
        </p:nvSpPr>
        <p:spPr>
          <a:xfrm>
            <a:off x="1625600" y="4896485"/>
            <a:ext cx="9069705" cy="762000"/>
          </a:xfrm>
          <a:prstGeom prst="rect">
            <a:avLst/>
          </a:prstGeom>
        </p:spPr>
        <p:txBody>
          <a:bodyPr wrap="square" lIns="90000" tIns="46800" rIns="90000" bIns="46800" anchor="ctr" anchorCtr="0">
            <a:normAutofit/>
          </a:bodyPr>
          <a:lstStyle>
            <a:defPPr>
              <a:defRPr lang="zh-CN"/>
            </a:defPPr>
            <a:lvl1pPr>
              <a:defRPr sz="1400">
                <a:solidFill>
                  <a:prstClr val="white"/>
                </a:solidFill>
              </a:defRPr>
            </a:lvl1pPr>
          </a:lstStyle>
          <a:p>
            <a:pPr lvl="0" algn="l">
              <a:lnSpc>
                <a:spcPct val="120000"/>
              </a:lnSpc>
              <a:buClrTx/>
              <a:buSzTx/>
              <a:buFontTx/>
            </a:pPr>
            <a:r>
              <a:rPr lang="zh-CN" altLang="en-US" sz="1600"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rPr>
              <a:t>（四）教育法规具有普遍性</a:t>
            </a:r>
            <a:endParaRPr lang="zh-CN" altLang="en-US" sz="1600" spc="100">
              <a:solidFill>
                <a:srgbClr val="000000">
                  <a:lumMod val="85000"/>
                  <a:lumOff val="15000"/>
                </a:srgbClr>
              </a:solidFill>
              <a:uFillTx/>
              <a:latin typeface="Arial" panose="020B0604020202020204" pitchFamily="34" charset="0"/>
              <a:ea typeface="微软雅黑" panose="020B0503020204020204" pitchFamily="34" charset="-122"/>
              <a:sym typeface="微软雅黑" panose="020B0503020204020204" pitchFamily="34" charset="-122"/>
            </a:endParaRPr>
          </a:p>
        </p:txBody>
      </p:sp>
      <p:sp>
        <p:nvSpPr>
          <p:cNvPr id="15" name="文本框 14"/>
          <p:cNvSpPr txBox="1"/>
          <p:nvPr>
            <p:custDataLst>
              <p:tags r:id="rId13"/>
            </p:custDataLst>
          </p:nvPr>
        </p:nvSpPr>
        <p:spPr>
          <a:xfrm>
            <a:off x="638175" y="3874135"/>
            <a:ext cx="464820" cy="645160"/>
          </a:xfrm>
          <a:prstGeom prst="rect">
            <a:avLst/>
          </a:prstGeom>
          <a:noFill/>
        </p:spPr>
        <p:txBody>
          <a:bodyPr wrap="none" rtlCol="0">
            <a:normAutofit fontScale="97500"/>
          </a:bodyPr>
          <a:lstStyle/>
          <a:p>
            <a:r>
              <a:rPr lang="en-US" altLang="zh-CN" sz="3600" b="1">
                <a:solidFill>
                  <a:srgbClr val="FFFFFF"/>
                </a:solidFill>
                <a:latin typeface="微软雅黑" panose="020B0503020204020204" pitchFamily="34" charset="-122"/>
                <a:ea typeface="微软雅黑" panose="020B0503020204020204" pitchFamily="34" charset="-122"/>
              </a:rPr>
              <a:t>3</a:t>
            </a:r>
            <a:endParaRPr lang="en-US" altLang="zh-CN" sz="3600" b="1">
              <a:solidFill>
                <a:srgbClr val="FFFFFF"/>
              </a:solidFill>
              <a:latin typeface="微软雅黑" panose="020B0503020204020204" pitchFamily="34" charset="-122"/>
              <a:ea typeface="微软雅黑" panose="020B0503020204020204" pitchFamily="34" charset="-122"/>
            </a:endParaRPr>
          </a:p>
        </p:txBody>
      </p:sp>
      <p:sp>
        <p:nvSpPr>
          <p:cNvPr id="10" name="文本框 9"/>
          <p:cNvSpPr txBox="1"/>
          <p:nvPr>
            <p:custDataLst>
              <p:tags r:id="rId14"/>
            </p:custDataLst>
          </p:nvPr>
        </p:nvSpPr>
        <p:spPr>
          <a:xfrm>
            <a:off x="638175" y="2793365"/>
            <a:ext cx="464820" cy="645160"/>
          </a:xfrm>
          <a:prstGeom prst="rect">
            <a:avLst/>
          </a:prstGeom>
          <a:noFill/>
        </p:spPr>
        <p:txBody>
          <a:bodyPr wrap="none" rtlCol="0">
            <a:normAutofit fontScale="97500"/>
          </a:bodyPr>
          <a:lstStyle/>
          <a:p>
            <a:r>
              <a:rPr lang="en-US" altLang="zh-CN" sz="3600" b="1">
                <a:solidFill>
                  <a:srgbClr val="FFFFFF"/>
                </a:solidFill>
                <a:latin typeface="微软雅黑" panose="020B0503020204020204" pitchFamily="34" charset="-122"/>
                <a:ea typeface="微软雅黑" panose="020B0503020204020204" pitchFamily="34" charset="-122"/>
              </a:rPr>
              <a:t>2</a:t>
            </a:r>
            <a:endParaRPr lang="en-US" altLang="zh-CN" sz="3600" b="1">
              <a:solidFill>
                <a:srgbClr val="FFFFFF"/>
              </a:solidFill>
              <a:latin typeface="微软雅黑" panose="020B0503020204020204" pitchFamily="34" charset="-122"/>
              <a:ea typeface="微软雅黑" panose="020B0503020204020204" pitchFamily="34" charset="-122"/>
            </a:endParaRPr>
          </a:p>
        </p:txBody>
      </p:sp>
      <p:sp>
        <p:nvSpPr>
          <p:cNvPr id="11" name="文本框 10"/>
          <p:cNvSpPr txBox="1"/>
          <p:nvPr>
            <p:custDataLst>
              <p:tags r:id="rId15"/>
            </p:custDataLst>
          </p:nvPr>
        </p:nvSpPr>
        <p:spPr>
          <a:xfrm>
            <a:off x="638175" y="1713230"/>
            <a:ext cx="464820" cy="645160"/>
          </a:xfrm>
          <a:prstGeom prst="rect">
            <a:avLst/>
          </a:prstGeom>
          <a:noFill/>
        </p:spPr>
        <p:txBody>
          <a:bodyPr wrap="none" rtlCol="0">
            <a:normAutofit fontScale="97500"/>
          </a:bodyPr>
          <a:lstStyle/>
          <a:p>
            <a:r>
              <a:rPr lang="en-US" altLang="zh-CN" sz="3600" b="1">
                <a:solidFill>
                  <a:srgbClr val="FFFFFF"/>
                </a:solidFill>
                <a:latin typeface="微软雅黑" panose="020B0503020204020204" pitchFamily="34" charset="-122"/>
                <a:ea typeface="微软雅黑" panose="020B0503020204020204" pitchFamily="34" charset="-122"/>
              </a:rPr>
              <a:t>1</a:t>
            </a:r>
            <a:endParaRPr lang="en-US" altLang="zh-CN" sz="3600" b="1">
              <a:solidFill>
                <a:srgbClr val="FFFFFF"/>
              </a:solidFill>
              <a:latin typeface="微软雅黑" panose="020B0503020204020204" pitchFamily="34" charset="-122"/>
              <a:ea typeface="微软雅黑" panose="020B0503020204020204" pitchFamily="34" charset="-122"/>
            </a:endParaRPr>
          </a:p>
        </p:txBody>
      </p:sp>
      <p:sp>
        <p:nvSpPr>
          <p:cNvPr id="14" name="文本框 13"/>
          <p:cNvSpPr txBox="1"/>
          <p:nvPr>
            <p:custDataLst>
              <p:tags r:id="rId16"/>
            </p:custDataLst>
          </p:nvPr>
        </p:nvSpPr>
        <p:spPr>
          <a:xfrm>
            <a:off x="638810" y="4954905"/>
            <a:ext cx="464820" cy="645160"/>
          </a:xfrm>
          <a:prstGeom prst="rect">
            <a:avLst/>
          </a:prstGeom>
          <a:noFill/>
        </p:spPr>
        <p:txBody>
          <a:bodyPr wrap="none" rtlCol="0">
            <a:normAutofit fontScale="97500"/>
          </a:bodyPr>
          <a:lstStyle/>
          <a:p>
            <a:r>
              <a:rPr lang="en-US" altLang="zh-CN" sz="3600" b="1">
                <a:solidFill>
                  <a:srgbClr val="FFFFFF"/>
                </a:solidFill>
                <a:latin typeface="微软雅黑" panose="020B0503020204020204" pitchFamily="34" charset="-122"/>
                <a:ea typeface="微软雅黑" panose="020B0503020204020204" pitchFamily="34" charset="-122"/>
              </a:rPr>
              <a:t>4</a:t>
            </a:r>
            <a:endParaRPr lang="en-US" altLang="zh-CN" sz="3600" b="1">
              <a:solidFill>
                <a:srgbClr val="FFFFFF"/>
              </a:solidFill>
              <a:latin typeface="微软雅黑" panose="020B0503020204020204" pitchFamily="34" charset="-122"/>
              <a:ea typeface="微软雅黑" panose="020B0503020204020204" pitchFamily="34" charset="-122"/>
            </a:endParaRPr>
          </a:p>
        </p:txBody>
      </p:sp>
      <p:pic>
        <p:nvPicPr>
          <p:cNvPr id="1027"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31223" y="1012507"/>
            <a:ext cx="4975225"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二、教育法规的特征</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266700" y="1917065"/>
            <a:ext cx="11238865" cy="1568450"/>
          </a:xfrm>
          <a:prstGeom prst="rect">
            <a:avLst/>
          </a:prstGeom>
          <a:noFill/>
          <a:ln w="9525">
            <a:noFill/>
          </a:ln>
        </p:spPr>
        <p:txBody>
          <a:bodyPr wrap="square">
            <a:spAutoFit/>
          </a:bodyPr>
          <a:lstStyle/>
          <a:p>
            <a:pPr indent="0" fontAlgn="auto">
              <a:lnSpc>
                <a:spcPct val="150000"/>
              </a:lnSpc>
            </a:pPr>
            <a:r>
              <a:rPr lang="en-US" sz="1600" b="0">
                <a:latin typeface="微软雅黑" panose="020B0503020204020204" pitchFamily="34" charset="-122"/>
                <a:ea typeface="微软雅黑" panose="020B0503020204020204" pitchFamily="34" charset="-122"/>
                <a:cs typeface="微软雅黑" panose="020B0503020204020204" pitchFamily="34" charset="-122"/>
              </a:rPr>
              <a:t> </a:t>
            </a:r>
            <a:r>
              <a:rPr lang="zh-CN" sz="1600" b="0">
                <a:latin typeface="微软雅黑" panose="020B0503020204020204" pitchFamily="34" charset="-122"/>
                <a:ea typeface="微软雅黑" panose="020B0503020204020204" pitchFamily="34" charset="-122"/>
                <a:cs typeface="微软雅黑" panose="020B0503020204020204" pitchFamily="34" charset="-122"/>
              </a:rPr>
              <a:t>某校初中班主任吴老师在批改作业时，发现学生高某的作业本中夹了一封写有</a:t>
            </a:r>
            <a:r>
              <a:rPr lang="en-US" sz="1600" b="0">
                <a:latin typeface="微软雅黑" panose="020B0503020204020204" pitchFamily="34" charset="-122"/>
                <a:ea typeface="微软雅黑" panose="020B0503020204020204" pitchFamily="34" charset="-122"/>
                <a:cs typeface="微软雅黑" panose="020B0503020204020204" pitchFamily="34" charset="-122"/>
              </a:rPr>
              <a:t>XXX</a:t>
            </a:r>
            <a:r>
              <a:rPr lang="zh-CN" sz="1600" b="0">
                <a:latin typeface="微软雅黑" panose="020B0503020204020204" pitchFamily="34" charset="-122"/>
                <a:ea typeface="微软雅黑" panose="020B0503020204020204" pitchFamily="34" charset="-122"/>
                <a:cs typeface="微软雅黑" panose="020B0503020204020204" pitchFamily="34" charset="-122"/>
              </a:rPr>
              <a:t>收的信件，吴老师顺便拆封阅读了此信。这是高某写给一位女同学的求爱信，吴老师看了十分生气，后在班会上宣读了此信，同时对高某提出了批评。次日高某在家留了一张字条后离家出走。高某家长找到吴老师理论并要求将高某找回。吴老师解释说：</a:t>
            </a:r>
            <a:r>
              <a:rPr lang="en-US" sz="1600" b="0">
                <a:latin typeface="微软雅黑" panose="020B0503020204020204" pitchFamily="34" charset="-122"/>
                <a:ea typeface="微软雅黑" panose="020B0503020204020204" pitchFamily="34" charset="-122"/>
                <a:cs typeface="微软雅黑" panose="020B0503020204020204" pitchFamily="34" charset="-122"/>
              </a:rPr>
              <a:t>“</a:t>
            </a:r>
            <a:r>
              <a:rPr lang="zh-CN" sz="1600" b="0">
                <a:latin typeface="微软雅黑" panose="020B0503020204020204" pitchFamily="34" charset="-122"/>
                <a:ea typeface="微软雅黑" panose="020B0503020204020204" pitchFamily="34" charset="-122"/>
                <a:cs typeface="微软雅黑" panose="020B0503020204020204" pitchFamily="34" charset="-122"/>
              </a:rPr>
              <a:t>我作为教师，对学生进行教育和管理是我的职责，我批评高某是为了教育和爱护他。他是从家中出走的，与我的工作没有关系。</a:t>
            </a:r>
            <a:r>
              <a:rPr lang="en-US" sz="1600" b="0">
                <a:latin typeface="微软雅黑" panose="020B0503020204020204" pitchFamily="34" charset="-122"/>
                <a:ea typeface="微软雅黑" panose="020B0503020204020204" pitchFamily="34" charset="-122"/>
                <a:cs typeface="微软雅黑" panose="020B0503020204020204" pitchFamily="34" charset="-122"/>
              </a:rPr>
              <a:t>” </a:t>
            </a:r>
            <a:endParaRPr lang="en-US" altLang="en-US" sz="1600" b="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554355" y="1341120"/>
            <a:ext cx="2540000" cy="460375"/>
          </a:xfrm>
          <a:prstGeom prst="rect">
            <a:avLst/>
          </a:prstGeom>
          <a:noFill/>
        </p:spPr>
        <p:txBody>
          <a:bodyPr wrap="square" rtlCol="0" anchor="t">
            <a:spAutoFit/>
          </a:bodyPr>
          <a:lstStyle/>
          <a:p>
            <a:r>
              <a:rPr lang="zh-CN" altLang="en-US" sz="2400" b="1">
                <a:solidFill>
                  <a:schemeClr val="accent3"/>
                </a:solidFill>
                <a:latin typeface="微软雅黑" panose="020B0503020204020204" pitchFamily="34" charset="-122"/>
                <a:ea typeface="微软雅黑" panose="020B0503020204020204" pitchFamily="34" charset="-122"/>
              </a:rPr>
              <a:t>案例分析:</a:t>
            </a:r>
            <a:endParaRPr lang="zh-CN" altLang="en-US" sz="2400" b="1">
              <a:solidFill>
                <a:schemeClr val="accent3"/>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10210" y="3789045"/>
            <a:ext cx="11095355" cy="2822575"/>
          </a:xfrm>
          <a:prstGeom prst="rect">
            <a:avLst/>
          </a:prstGeom>
          <a:noFill/>
          <a:ln w="9525">
            <a:noFill/>
          </a:ln>
        </p:spPr>
        <p:txBody>
          <a:bodyPr wrap="square">
            <a:spAutoFit/>
          </a:bodyPr>
          <a:lstStyle/>
          <a:p>
            <a:pPr marL="285750" indent="-285750" fontAlgn="auto">
              <a:lnSpc>
                <a:spcPct val="120000"/>
              </a:lnSpc>
              <a:buFont typeface="Wingdings" panose="05000000000000000000" charset="0"/>
              <a:buChar char="Ø"/>
            </a:pPr>
            <a:r>
              <a:rPr lang="zh-CN" b="1">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问题：</a:t>
            </a:r>
            <a:endParaRPr lang="zh-CN" b="1">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20000"/>
              </a:lnSpc>
              <a:buFont typeface="Wingdings" panose="05000000000000000000" charset="0"/>
              <a:buNone/>
            </a:pPr>
            <a:r>
              <a:rPr lang="zh-CN" sz="1400" b="0">
                <a:latin typeface="微软雅黑" panose="020B0503020204020204" pitchFamily="34" charset="-122"/>
                <a:ea typeface="微软雅黑" panose="020B0503020204020204" pitchFamily="34" charset="-122"/>
                <a:cs typeface="微软雅黑" panose="020B0503020204020204" pitchFamily="34" charset="-122"/>
              </a:rPr>
              <a:t> ⑴吴老师的哪些做法不正确？试述你的判断所依据的法规及条款。</a:t>
            </a:r>
            <a:endParaRPr lang="zh-CN" sz="14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20000"/>
              </a:lnSpc>
              <a:buFont typeface="Wingdings" panose="05000000000000000000" charset="0"/>
              <a:buNone/>
            </a:pPr>
            <a:r>
              <a:rPr lang="zh-CN" sz="1400" b="0">
                <a:latin typeface="微软雅黑" panose="020B0503020204020204" pitchFamily="34" charset="-122"/>
                <a:ea typeface="微软雅黑" panose="020B0503020204020204" pitchFamily="34" charset="-122"/>
                <a:cs typeface="微软雅黑" panose="020B0503020204020204" pitchFamily="34" charset="-122"/>
              </a:rPr>
              <a:t>  ⑵吴老师的解释是否正确？为什么？ </a:t>
            </a:r>
            <a:endParaRPr lang="zh-CN" sz="1400" b="0">
              <a:latin typeface="微软雅黑" panose="020B0503020204020204" pitchFamily="34" charset="-122"/>
              <a:ea typeface="微软雅黑" panose="020B0503020204020204" pitchFamily="34" charset="-122"/>
              <a:cs typeface="微软雅黑" panose="020B0503020204020204" pitchFamily="34" charset="-122"/>
            </a:endParaRPr>
          </a:p>
          <a:p>
            <a:pPr marL="285750" indent="-285750" fontAlgn="auto">
              <a:lnSpc>
                <a:spcPct val="120000"/>
              </a:lnSpc>
              <a:buFont typeface="Wingdings" panose="05000000000000000000" charset="0"/>
              <a:buChar char="Ø"/>
            </a:pPr>
            <a:r>
              <a:rPr lang="zh-CN" sz="1800" b="1">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分析</a:t>
            </a:r>
            <a:r>
              <a:rPr lang="en-US" sz="1400" b="0">
                <a:latin typeface="微软雅黑" panose="020B0503020204020204" pitchFamily="34" charset="-122"/>
                <a:ea typeface="微软雅黑" panose="020B0503020204020204" pitchFamily="34" charset="-122"/>
                <a:cs typeface="微软雅黑" panose="020B0503020204020204" pitchFamily="34" charset="-122"/>
              </a:rPr>
              <a:t>:    </a:t>
            </a:r>
            <a:endParaRPr lang="en-US" sz="14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20000"/>
              </a:lnSpc>
              <a:buFont typeface="Wingdings" panose="05000000000000000000" charset="0"/>
              <a:buNone/>
            </a:pPr>
            <a:r>
              <a:rPr lang="en-US" sz="1400" b="0">
                <a:latin typeface="微软雅黑" panose="020B0503020204020204" pitchFamily="34" charset="-122"/>
                <a:ea typeface="微软雅黑" panose="020B0503020204020204" pitchFamily="34" charset="-122"/>
                <a:cs typeface="微软雅黑" panose="020B0503020204020204" pitchFamily="34" charset="-122"/>
              </a:rPr>
              <a:t>⑴</a:t>
            </a:r>
            <a:r>
              <a:rPr lang="zh-CN" sz="1400" b="0">
                <a:latin typeface="微软雅黑" panose="020B0503020204020204" pitchFamily="34" charset="-122"/>
                <a:ea typeface="微软雅黑" panose="020B0503020204020204" pitchFamily="34" charset="-122"/>
                <a:cs typeface="微软雅黑" panose="020B0503020204020204" pitchFamily="34" charset="-122"/>
              </a:rPr>
              <a:t>吴老师私自拆阅学生高某信件的行为和在班会上宣读高某信件的行为是不正确。因为上述行为违反了《未成年人保护法》第</a:t>
            </a:r>
            <a:r>
              <a:rPr lang="en-US" sz="1400" b="0">
                <a:latin typeface="微软雅黑" panose="020B0503020204020204" pitchFamily="34" charset="-122"/>
                <a:ea typeface="微软雅黑" panose="020B0503020204020204" pitchFamily="34" charset="-122"/>
                <a:cs typeface="微软雅黑" panose="020B0503020204020204" pitchFamily="34" charset="-122"/>
              </a:rPr>
              <a:t>30</a:t>
            </a:r>
            <a:r>
              <a:rPr lang="zh-CN" sz="1400" b="0">
                <a:latin typeface="微软雅黑" panose="020B0503020204020204" pitchFamily="34" charset="-122"/>
                <a:ea typeface="微软雅黑" panose="020B0503020204020204" pitchFamily="34" charset="-122"/>
                <a:cs typeface="微软雅黑" panose="020B0503020204020204" pitchFamily="34" charset="-122"/>
              </a:rPr>
              <a:t>条和第</a:t>
            </a:r>
            <a:r>
              <a:rPr lang="en-US" sz="1400" b="0">
                <a:latin typeface="微软雅黑" panose="020B0503020204020204" pitchFamily="34" charset="-122"/>
                <a:ea typeface="微软雅黑" panose="020B0503020204020204" pitchFamily="34" charset="-122"/>
                <a:cs typeface="微软雅黑" panose="020B0503020204020204" pitchFamily="34" charset="-122"/>
              </a:rPr>
              <a:t>31</a:t>
            </a:r>
            <a:r>
              <a:rPr lang="zh-CN" sz="1400" b="0">
                <a:latin typeface="微软雅黑" panose="020B0503020204020204" pitchFamily="34" charset="-122"/>
                <a:ea typeface="微软雅黑" panose="020B0503020204020204" pitchFamily="34" charset="-122"/>
                <a:cs typeface="微软雅黑" panose="020B0503020204020204" pitchFamily="34" charset="-122"/>
              </a:rPr>
              <a:t>条的规定。 </a:t>
            </a:r>
            <a:endParaRPr lang="zh-CN" sz="14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20000"/>
              </a:lnSpc>
              <a:buFont typeface="Wingdings" panose="05000000000000000000" charset="0"/>
              <a:buNone/>
            </a:pPr>
            <a:r>
              <a:rPr lang="en-US" sz="1400" b="0">
                <a:latin typeface="微软雅黑" panose="020B0503020204020204" pitchFamily="34" charset="-122"/>
                <a:ea typeface="微软雅黑" panose="020B0503020204020204" pitchFamily="34" charset="-122"/>
                <a:cs typeface="微软雅黑" panose="020B0503020204020204" pitchFamily="34" charset="-122"/>
              </a:rPr>
              <a:t> ⑵</a:t>
            </a:r>
            <a:r>
              <a:rPr lang="zh-CN" sz="1400" b="0">
                <a:latin typeface="微软雅黑" panose="020B0503020204020204" pitchFamily="34" charset="-122"/>
                <a:ea typeface="微软雅黑" panose="020B0503020204020204" pitchFamily="34" charset="-122"/>
                <a:cs typeface="微软雅黑" panose="020B0503020204020204" pitchFamily="34" charset="-122"/>
              </a:rPr>
              <a:t>吴老师的解释不正确，因为吴老师有对学生进行教育和管理的职责，但教师对学生的教育和管理必须建立在尊重学生人格、平等相待的基础上。《教师法》规定，教师要</a:t>
            </a:r>
            <a:r>
              <a:rPr lang="en-US" sz="1400" b="0">
                <a:latin typeface="微软雅黑" panose="020B0503020204020204" pitchFamily="34" charset="-122"/>
                <a:ea typeface="微软雅黑" panose="020B0503020204020204" pitchFamily="34" charset="-122"/>
                <a:cs typeface="微软雅黑" panose="020B0503020204020204" pitchFamily="34" charset="-122"/>
              </a:rPr>
              <a:t>“</a:t>
            </a:r>
            <a:r>
              <a:rPr lang="zh-CN" sz="1400" b="0">
                <a:latin typeface="微软雅黑" panose="020B0503020204020204" pitchFamily="34" charset="-122"/>
                <a:ea typeface="微软雅黑" panose="020B0503020204020204" pitchFamily="34" charset="-122"/>
                <a:cs typeface="微软雅黑" panose="020B0503020204020204" pitchFamily="34" charset="-122"/>
              </a:rPr>
              <a:t>关心、爱护全体学生，尊重学生人格，促进学生在品德、智力、体质等方面全面发展。</a:t>
            </a:r>
            <a:r>
              <a:rPr lang="en-US" sz="1400" b="0">
                <a:latin typeface="微软雅黑" panose="020B0503020204020204" pitchFamily="34" charset="-122"/>
                <a:ea typeface="微软雅黑" panose="020B0503020204020204" pitchFamily="34" charset="-122"/>
                <a:cs typeface="微软雅黑" panose="020B0503020204020204" pitchFamily="34" charset="-122"/>
              </a:rPr>
              <a:t>”</a:t>
            </a:r>
            <a:r>
              <a:rPr lang="zh-CN" sz="1400" b="0">
                <a:latin typeface="微软雅黑" panose="020B0503020204020204" pitchFamily="34" charset="-122"/>
                <a:ea typeface="微软雅黑" panose="020B0503020204020204" pitchFamily="34" charset="-122"/>
                <a:cs typeface="微软雅黑" panose="020B0503020204020204" pitchFamily="34" charset="-122"/>
              </a:rPr>
              <a:t>尊重学生、平等对待学生是教师的最基本的职业道德，不能借口教育和爱护学生而侵犯学生的合法权益。本案例中吴老师不适当的教育方式对学生高某的离家出走负有不可推卸的责任。</a:t>
            </a:r>
            <a:endParaRPr lang="zh-CN" altLang="en-US" sz="1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 任务四:教育政策与法规的关系</a:t>
            </a:r>
            <a:endParaRPr lang="zh-CN" altLang="en-US" sz="2800" b="1">
              <a:latin typeface="微软雅黑" panose="020B0503020204020204" pitchFamily="34" charset="-122"/>
              <a:ea typeface="微软雅黑" panose="020B0503020204020204" pitchFamily="34" charset="-122"/>
            </a:endParaRPr>
          </a:p>
        </p:txBody>
      </p:sp>
      <p:sp>
        <p:nvSpPr>
          <p:cNvPr id="27" name="圆角矩形 2"/>
          <p:cNvSpPr/>
          <p:nvPr>
            <p:custDataLst>
              <p:tags r:id="rId1"/>
            </p:custDataLst>
          </p:nvPr>
        </p:nvSpPr>
        <p:spPr>
          <a:xfrm>
            <a:off x="811974" y="2293967"/>
            <a:ext cx="5185742" cy="2985423"/>
          </a:xfrm>
          <a:prstGeom prst="roundRect">
            <a:avLst>
              <a:gd name="adj" fmla="val 8416"/>
            </a:avLst>
          </a:prstGeom>
          <a:solidFill>
            <a:sysClr val="window" lastClr="FFFFFF">
              <a:lumMod val="95000"/>
            </a:sysClr>
          </a:solidFill>
          <a:ln w="12700" cap="flat" cmpd="sng" algn="ctr">
            <a:noFill/>
            <a:prstDash val="solid"/>
            <a:miter lim="800000"/>
          </a:ln>
          <a:effectLst/>
        </p:spPr>
        <p:txBody>
          <a:bodyPr rtlCol="0" anchor="ctr"/>
          <a:lstStyle/>
          <a:p>
            <a:pPr algn="ct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27"/>
          <p:cNvSpPr txBox="1"/>
          <p:nvPr>
            <p:custDataLst>
              <p:tags r:id="rId2"/>
            </p:custDataLst>
          </p:nvPr>
        </p:nvSpPr>
        <p:spPr>
          <a:xfrm>
            <a:off x="1315098" y="2637144"/>
            <a:ext cx="4382681" cy="550900"/>
          </a:xfrm>
          <a:prstGeom prst="rect">
            <a:avLst/>
          </a:prstGeom>
          <a:noFill/>
        </p:spPr>
        <p:txBody>
          <a:bodyPr wrap="square" anchor="b" anchorCtr="0">
            <a:noAutofit/>
          </a:bodyPr>
          <a:lstStyle>
            <a:defPPr>
              <a:defRPr lang="zh-CN"/>
            </a:defPPr>
            <a:lvl1pPr algn="ctr">
              <a:defRPr>
                <a:solidFill>
                  <a:sysClr val="window" lastClr="FFFFFF"/>
                </a:solidFill>
              </a:defRPr>
            </a:lvl1pPr>
          </a:lstStyle>
          <a:p>
            <a:pPr algn="l">
              <a:lnSpc>
                <a:spcPct val="140000"/>
              </a:lnSpc>
            </a:pPr>
            <a:r>
              <a:rPr lang="zh-CN" altLang="en-US" sz="2800" b="1" spc="300" dirty="0">
                <a:solidFill>
                  <a:schemeClr val="tx2"/>
                </a:solidFill>
                <a:latin typeface="Arial" panose="020B0604020202020204" pitchFamily="34" charset="0"/>
                <a:ea typeface="微软雅黑" panose="020B0503020204020204" pitchFamily="34" charset="-122"/>
                <a:sym typeface="Arial" panose="020B0604020202020204" pitchFamily="34" charset="0"/>
              </a:rPr>
              <a:t>学习目标</a:t>
            </a:r>
            <a:endParaRPr lang="zh-CN" altLang="en-US" sz="2800" b="1" spc="30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custDataLst>
              <p:tags r:id="rId3"/>
            </p:custDataLst>
          </p:nvPr>
        </p:nvSpPr>
        <p:spPr>
          <a:xfrm>
            <a:off x="1315098" y="3189086"/>
            <a:ext cx="4382681" cy="1777567"/>
          </a:xfrm>
          <a:prstGeom prst="rect">
            <a:avLst/>
          </a:prstGeom>
        </p:spPr>
        <p:txBody>
          <a:bodyPr wrap="square">
            <a:normAutofit/>
          </a:bodyPr>
          <a:lstStyle>
            <a:defPPr>
              <a:defRPr lang="zh-CN"/>
            </a:defPPr>
            <a:lvl1pPr algn="ctr">
              <a:defRPr sz="1400">
                <a:solidFill>
                  <a:sysClr val="window" lastClr="FFFFFF"/>
                </a:solidFill>
              </a:defRPr>
            </a:lvl1pPr>
          </a:lstStyle>
          <a:p>
            <a:pPr algn="l">
              <a:lnSpc>
                <a:spcPct val="140000"/>
              </a:lnSpc>
            </a:pPr>
            <a:r>
              <a:rPr lang="zh-CN" altLang="en-US" sz="24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掌握教育政策与法规二者之间的关系</a:t>
            </a:r>
            <a:endParaRPr lang="zh-CN" altLang="en-US" sz="24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custDataLst>
              <p:tags r:id="rId4"/>
            </p:custDataLst>
          </p:nvPr>
        </p:nvSpPr>
        <p:spPr>
          <a:xfrm>
            <a:off x="433098" y="3407803"/>
            <a:ext cx="757752" cy="757752"/>
          </a:xfrm>
          <a:prstGeom prst="ellipse">
            <a:avLst/>
          </a:prstGeom>
          <a:solidFill>
            <a:srgbClr val="8590CA"/>
          </a:solidFill>
          <a:ln w="12700" cap="flat" cmpd="sng" algn="ctr">
            <a:noFill/>
            <a:prstDash val="solid"/>
            <a:miter lim="800000"/>
          </a:ln>
          <a:effectLst/>
        </p:spPr>
        <p:txBody>
          <a:bodyPr rtlCol="0" anchor="ctr"/>
          <a:lstStyle/>
          <a:p>
            <a:pPr algn="ctr"/>
            <a:endParaRPr lang="zh-CN" altLang="en-US">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圆角矩形 2"/>
          <p:cNvSpPr/>
          <p:nvPr>
            <p:custDataLst>
              <p:tags r:id="rId5"/>
            </p:custDataLst>
          </p:nvPr>
        </p:nvSpPr>
        <p:spPr>
          <a:xfrm>
            <a:off x="6269805" y="2293967"/>
            <a:ext cx="5185742" cy="2985423"/>
          </a:xfrm>
          <a:prstGeom prst="roundRect">
            <a:avLst>
              <a:gd name="adj" fmla="val 8416"/>
            </a:avLst>
          </a:prstGeom>
          <a:solidFill>
            <a:sysClr val="window" lastClr="FFFFFF">
              <a:lumMod val="95000"/>
            </a:sysClr>
          </a:solidFill>
          <a:ln w="12700" cap="flat" cmpd="sng" algn="ctr">
            <a:noFill/>
            <a:prstDash val="solid"/>
            <a:miter lim="800000"/>
          </a:ln>
          <a:effectLst/>
        </p:spPr>
        <p:txBody>
          <a:bodyPr rtlCol="0" anchor="ctr"/>
          <a:lstStyle/>
          <a:p>
            <a:pPr algn="ctr"/>
            <a:endParaRPr lang="zh-CN" altLang="en-US">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文本框 36"/>
          <p:cNvSpPr txBox="1"/>
          <p:nvPr>
            <p:custDataLst>
              <p:tags r:id="rId6"/>
            </p:custDataLst>
          </p:nvPr>
        </p:nvSpPr>
        <p:spPr>
          <a:xfrm>
            <a:off x="6671129" y="2606664"/>
            <a:ext cx="4382681" cy="550900"/>
          </a:xfrm>
          <a:prstGeom prst="rect">
            <a:avLst/>
          </a:prstGeom>
          <a:noFill/>
        </p:spPr>
        <p:txBody>
          <a:bodyPr wrap="square" anchor="b" anchorCtr="0">
            <a:noAutofit/>
          </a:bodyPr>
          <a:lstStyle>
            <a:defPPr>
              <a:defRPr lang="zh-CN"/>
            </a:defPPr>
            <a:lvl1pPr algn="ctr">
              <a:defRPr>
                <a:solidFill>
                  <a:sysClr val="window" lastClr="FFFFFF"/>
                </a:solidFill>
              </a:defRPr>
            </a:lvl1pPr>
          </a:lstStyle>
          <a:p>
            <a:pPr algn="l">
              <a:lnSpc>
                <a:spcPct val="140000"/>
              </a:lnSpc>
            </a:pPr>
            <a:r>
              <a:rPr lang="zh-CN" altLang="en-US" sz="2800" b="1" spc="300" dirty="0">
                <a:solidFill>
                  <a:schemeClr val="tx2"/>
                </a:solidFill>
                <a:latin typeface="Arial" panose="020B0604020202020204" pitchFamily="34" charset="0"/>
                <a:ea typeface="微软雅黑" panose="020B0503020204020204" pitchFamily="34" charset="-122"/>
                <a:sym typeface="Arial" panose="020B0604020202020204" pitchFamily="34" charset="0"/>
              </a:rPr>
              <a:t>学习任务</a:t>
            </a:r>
            <a:endParaRPr lang="zh-CN" altLang="en-US" sz="2800" b="1" spc="300" dirty="0">
              <a:solidFill>
                <a:schemeClr val="tx2"/>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文本框 37"/>
          <p:cNvSpPr txBox="1"/>
          <p:nvPr>
            <p:custDataLst>
              <p:tags r:id="rId7"/>
            </p:custDataLst>
          </p:nvPr>
        </p:nvSpPr>
        <p:spPr>
          <a:xfrm>
            <a:off x="6693989" y="3189086"/>
            <a:ext cx="4382681" cy="1777567"/>
          </a:xfrm>
          <a:prstGeom prst="rect">
            <a:avLst/>
          </a:prstGeom>
        </p:spPr>
        <p:txBody>
          <a:bodyPr wrap="square">
            <a:normAutofit/>
          </a:bodyPr>
          <a:lstStyle>
            <a:defPPr>
              <a:defRPr lang="zh-CN"/>
            </a:defPPr>
            <a:lvl1pPr algn="ctr">
              <a:defRPr sz="1400">
                <a:solidFill>
                  <a:sysClr val="window" lastClr="FFFFFF"/>
                </a:solidFill>
              </a:defRPr>
            </a:lvl1pPr>
          </a:lstStyle>
          <a:p>
            <a:pPr algn="l">
              <a:lnSpc>
                <a:spcPct val="140000"/>
              </a:lnSpc>
            </a:pPr>
            <a:r>
              <a:rPr lang="zh-CN" altLang="en-US" sz="24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rPr>
              <a:t>理解教育政策与法规的联系进行对比记忆与分析</a:t>
            </a:r>
            <a:endParaRPr lang="zh-CN" altLang="en-US" sz="2400" spc="150" dirty="0">
              <a:solidFill>
                <a:sysClr val="windowText" lastClr="000000">
                  <a:lumMod val="65000"/>
                  <a:lumOff val="35000"/>
                </a:sys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custDataLst>
              <p:tags r:id="rId8"/>
            </p:custDataLst>
          </p:nvPr>
        </p:nvSpPr>
        <p:spPr>
          <a:xfrm>
            <a:off x="11076670" y="3407803"/>
            <a:ext cx="757752" cy="757752"/>
          </a:xfrm>
          <a:prstGeom prst="ellipse">
            <a:avLst/>
          </a:prstGeom>
          <a:solidFill>
            <a:srgbClr val="8EAADC"/>
          </a:solidFill>
          <a:ln w="12700" cap="flat" cmpd="sng" algn="ctr">
            <a:noFill/>
            <a:prstDash val="solid"/>
            <a:miter lim="800000"/>
          </a:ln>
          <a:effectLst/>
        </p:spPr>
        <p:txBody>
          <a:bodyPr rtlCol="0" anchor="ctr"/>
          <a:lstStyle/>
          <a:p>
            <a:pPr algn="ctr"/>
            <a:endParaRPr lang="zh-CN" altLang="en-US">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KSO_Shape"/>
          <p:cNvSpPr>
            <a:spLocks noChangeAspect="1"/>
          </p:cNvSpPr>
          <p:nvPr>
            <p:custDataLst>
              <p:tags r:id="rId9"/>
            </p:custDataLst>
          </p:nvPr>
        </p:nvSpPr>
        <p:spPr bwMode="auto">
          <a:xfrm>
            <a:off x="11259012" y="3583368"/>
            <a:ext cx="393069" cy="406623"/>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ysClr val="window" lastClr="FFFFFF"/>
          </a:solidFill>
          <a:ln>
            <a:noFill/>
          </a:ln>
        </p:spPr>
        <p:txBody>
          <a:bodyPr/>
          <a:lstStyle/>
          <a:p>
            <a:endParaRPr lang="zh-CN" altLang="en-US">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3" name="图形 4"/>
          <p:cNvPicPr>
            <a:picLocks noChangeAspect="1"/>
          </p:cNvPicPr>
          <p:nvPr>
            <p:custDataLst>
              <p:tags r:id="rId10"/>
            </p:custDataLst>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42930" y="3583368"/>
            <a:ext cx="538086" cy="422028"/>
          </a:xfrm>
          <a:prstGeom prst="rect">
            <a:avLst/>
          </a:prstGeom>
        </p:spPr>
      </p:pic>
    </p:spTree>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410210" y="1845310"/>
            <a:ext cx="6265029" cy="3969385"/>
          </a:xfrm>
          <a:prstGeom prst="rect">
            <a:avLst/>
          </a:prstGeom>
          <a:noFill/>
          <a:ln w="9525">
            <a:noFill/>
          </a:ln>
        </p:spPr>
        <p:txBody>
          <a:bodyPr wrap="square">
            <a:spAutoFit/>
          </a:bodyPr>
          <a:lstStyle/>
          <a:p>
            <a:pPr indent="0" fontAlgn="auto">
              <a:lnSpc>
                <a:spcPct val="150000"/>
              </a:lnSpc>
            </a:pPr>
            <a:r>
              <a:rPr lang="en-US" sz="2400" b="0" dirty="0">
                <a:latin typeface="微软雅黑" panose="020B0503020204020204" pitchFamily="34" charset="-122"/>
                <a:ea typeface="微软雅黑" panose="020B0503020204020204" pitchFamily="34" charset="-122"/>
                <a:cs typeface="微软雅黑" panose="020B0503020204020204" pitchFamily="34" charset="-122"/>
              </a:rPr>
              <a:t>    </a:t>
            </a:r>
            <a:r>
              <a:rPr sz="2400" b="0" dirty="0" err="1">
                <a:latin typeface="微软雅黑" panose="020B0503020204020204" pitchFamily="34" charset="-122"/>
                <a:ea typeface="微软雅黑" panose="020B0503020204020204" pitchFamily="34" charset="-122"/>
                <a:cs typeface="微软雅黑" panose="020B0503020204020204" pitchFamily="34" charset="-122"/>
              </a:rPr>
              <a:t>是一种有目的的动态发展过程，是政党、政府</a:t>
            </a:r>
            <a:r>
              <a:rPr sz="2400" b="0" dirty="0">
                <a:latin typeface="微软雅黑" panose="020B0503020204020204" pitchFamily="34" charset="-122"/>
                <a:ea typeface="微软雅黑" panose="020B0503020204020204" pitchFamily="34" charset="-122"/>
                <a:cs typeface="微软雅黑" panose="020B0503020204020204" pitchFamily="34" charset="-122"/>
              </a:rPr>
              <a:t>(</a:t>
            </a:r>
            <a:r>
              <a:rPr sz="2400" b="0" dirty="0" err="1">
                <a:latin typeface="微软雅黑" panose="020B0503020204020204" pitchFamily="34" charset="-122"/>
                <a:ea typeface="微软雅黑" panose="020B0503020204020204" pitchFamily="34" charset="-122"/>
                <a:cs typeface="微软雅黑" panose="020B0503020204020204" pitchFamily="34" charset="-122"/>
              </a:rPr>
              <a:t>主体</a:t>
            </a:r>
            <a:r>
              <a:rPr sz="2400" b="0" dirty="0">
                <a:latin typeface="微软雅黑" panose="020B0503020204020204" pitchFamily="34" charset="-122"/>
                <a:ea typeface="微软雅黑" panose="020B0503020204020204" pitchFamily="34" charset="-122"/>
                <a:cs typeface="微软雅黑" panose="020B0503020204020204" pitchFamily="34" charset="-122"/>
              </a:rPr>
              <a:t>)等政治实体为实现一定历史时期的教育目的和任务而规定的行动依据和准则。教育法规是指国家制定或认可的并由国家强制力保证实施的与教育活动相关的所有规范性文件的总称。教育法规与教育政策之间是一种相互制约、相互补充的辩证关系</a:t>
            </a:r>
            <a:endParaRPr lang="en-US" altLang="en-US" sz="2400" b="0" dirty="0">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554355" y="1341120"/>
            <a:ext cx="2540000" cy="460375"/>
          </a:xfrm>
          <a:prstGeom prst="rect">
            <a:avLst/>
          </a:prstGeom>
          <a:noFill/>
        </p:spPr>
        <p:txBody>
          <a:bodyPr wrap="square" rtlCol="0" anchor="t">
            <a:spAutoFit/>
          </a:bodyPr>
          <a:lstStyle/>
          <a:p>
            <a:r>
              <a:rPr lang="zh-CN" altLang="en-US" sz="2400" b="1">
                <a:solidFill>
                  <a:schemeClr val="accent2"/>
                </a:solidFill>
                <a:latin typeface="微软雅黑" panose="020B0503020204020204" pitchFamily="34" charset="-122"/>
                <a:ea typeface="微软雅黑" panose="020B0503020204020204" pitchFamily="34" charset="-122"/>
              </a:rPr>
              <a:t>问题导入</a:t>
            </a:r>
            <a:endParaRPr lang="zh-CN" altLang="en-US" sz="2400" b="1">
              <a:solidFill>
                <a:schemeClr val="accent2"/>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 任务四:教育政策与法规的关系</a:t>
            </a:r>
            <a:endParaRPr lang="zh-CN" altLang="en-US" sz="2800" b="1">
              <a:latin typeface="微软雅黑" panose="020B0503020204020204" pitchFamily="34" charset="-122"/>
              <a:ea typeface="微软雅黑" panose="020B0503020204020204" pitchFamily="34" charset="-122"/>
            </a:endParaRPr>
          </a:p>
        </p:txBody>
      </p:sp>
      <p:pic>
        <p:nvPicPr>
          <p:cNvPr id="3075"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675239" y="1278889"/>
            <a:ext cx="5102225" cy="510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nvGraphicFramePr>
        <p:xfrm>
          <a:off x="554559" y="980728"/>
          <a:ext cx="10657184" cy="532859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 name="文本框 1"/>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一、教育政策与教育法规的联系</a:t>
            </a:r>
            <a:endParaRPr lang="zh-CN" altLang="en-US" sz="2800" b="1">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nvGraphicFramePr>
        <p:xfrm>
          <a:off x="770255" y="1125220"/>
          <a:ext cx="10285095" cy="550672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 name="文本框 1"/>
          <p:cNvSpPr txBox="1"/>
          <p:nvPr/>
        </p:nvSpPr>
        <p:spPr>
          <a:xfrm>
            <a:off x="410210" y="45085"/>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二、教育政策与教育法规的区别</a:t>
            </a:r>
            <a:endParaRPr lang="zh-CN" altLang="en-US" sz="2800" b="1">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446"/>
          <p:cNvSpPr txBox="1">
            <a:spLocks noChangeArrowheads="1"/>
          </p:cNvSpPr>
          <p:nvPr/>
        </p:nvSpPr>
        <p:spPr bwMode="auto">
          <a:xfrm>
            <a:off x="3882390" y="4353560"/>
            <a:ext cx="3170555" cy="15684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defRPr>
                <a:solidFill>
                  <a:srgbClr val="5F5E5C"/>
                </a:solidFill>
                <a:latin typeface="微软雅黑" panose="020B0503020204020204" pitchFamily="34" charset="-122"/>
                <a:ea typeface="微软雅黑" panose="020B0503020204020204" pitchFamily="34" charset="-122"/>
              </a:defRPr>
            </a:lvl1pPr>
          </a:lstStyle>
          <a:p>
            <a:pPr marL="285750" indent="-285750" fontAlgn="auto">
              <a:lnSpc>
                <a:spcPct val="150000"/>
              </a:lnSpc>
              <a:buFont typeface="Wingdings" panose="05000000000000000000" charset="0"/>
              <a:buChar char="Ø"/>
            </a:pPr>
            <a:r>
              <a:rPr lang="zh-CN" altLang="en-US" sz="1600" dirty="0"/>
              <a:t>充分了解教育法规能够把我教育法规与党的教育政策的关系</a:t>
            </a:r>
            <a:endParaRPr lang="zh-CN" altLang="en-US" sz="1600" dirty="0"/>
          </a:p>
          <a:p>
            <a:pPr marL="285750" indent="-285750" fontAlgn="auto">
              <a:lnSpc>
                <a:spcPct val="150000"/>
              </a:lnSpc>
              <a:buFont typeface="Wingdings" panose="05000000000000000000" charset="0"/>
              <a:buChar char="Ø"/>
            </a:pPr>
            <a:r>
              <a:rPr lang="zh-CN" altLang="en-US" sz="1600" dirty="0"/>
              <a:t>深刻领悟教育法规与其他法规的关联</a:t>
            </a:r>
            <a:endParaRPr lang="zh-CN" altLang="en-US" sz="1600" dirty="0"/>
          </a:p>
        </p:txBody>
      </p:sp>
      <p:sp>
        <p:nvSpPr>
          <p:cNvPr id="11" name="Rectangle 447"/>
          <p:cNvSpPr>
            <a:spLocks noChangeArrowheads="1"/>
          </p:cNvSpPr>
          <p:nvPr/>
        </p:nvSpPr>
        <p:spPr bwMode="auto">
          <a:xfrm>
            <a:off x="7466965" y="4365625"/>
            <a:ext cx="3440430" cy="156845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l">
              <a:lnSpc>
                <a:spcPct val="150000"/>
              </a:lnSpc>
              <a:buClrTx/>
              <a:buSzTx/>
              <a:buFont typeface="Wingdings" panose="05000000000000000000" charset="0"/>
              <a:buChar char="Ø"/>
            </a:pPr>
            <a:r>
              <a:rPr lang="zh-CN" altLang="en-US" sz="1600" dirty="0">
                <a:solidFill>
                  <a:srgbClr val="5F5E5C"/>
                </a:solidFill>
                <a:latin typeface="微软雅黑" panose="020B0503020204020204" pitchFamily="34" charset="-122"/>
                <a:ea typeface="微软雅黑" panose="020B0503020204020204" pitchFamily="34" charset="-122"/>
              </a:rPr>
              <a:t>对我国教育法规自身的独特性进行理论分析</a:t>
            </a:r>
            <a:endParaRPr lang="zh-CN" altLang="en-US" sz="1600" dirty="0">
              <a:solidFill>
                <a:srgbClr val="5F5E5C"/>
              </a:solidFill>
              <a:latin typeface="微软雅黑" panose="020B0503020204020204" pitchFamily="34" charset="-122"/>
              <a:ea typeface="微软雅黑" panose="020B0503020204020204" pitchFamily="34" charset="-122"/>
            </a:endParaRPr>
          </a:p>
          <a:p>
            <a:pPr marL="285750" indent="-285750" algn="l">
              <a:lnSpc>
                <a:spcPct val="150000"/>
              </a:lnSpc>
              <a:buClrTx/>
              <a:buSzTx/>
              <a:buFont typeface="Wingdings" panose="05000000000000000000" charset="0"/>
              <a:buChar char="Ø"/>
            </a:pPr>
            <a:r>
              <a:rPr lang="zh-CN" altLang="en-US" sz="1600" dirty="0">
                <a:solidFill>
                  <a:srgbClr val="5F5E5C"/>
                </a:solidFill>
                <a:latin typeface="微软雅黑" panose="020B0503020204020204" pitchFamily="34" charset="-122"/>
                <a:ea typeface="微软雅黑" panose="020B0503020204020204" pitchFamily="34" charset="-122"/>
              </a:rPr>
              <a:t>熟悉我国教育法规的适用与遵守并合理实践应用</a:t>
            </a:r>
            <a:endParaRPr lang="zh-CN" altLang="en-US" sz="1600" dirty="0">
              <a:solidFill>
                <a:srgbClr val="5F5E5C"/>
              </a:solidFill>
              <a:latin typeface="微软雅黑" panose="020B0503020204020204" pitchFamily="34" charset="-122"/>
              <a:ea typeface="微软雅黑" panose="020B0503020204020204" pitchFamily="34" charset="-122"/>
            </a:endParaRPr>
          </a:p>
        </p:txBody>
      </p:sp>
      <p:sp>
        <p:nvSpPr>
          <p:cNvPr id="12" name="矩形 11"/>
          <p:cNvSpPr/>
          <p:nvPr/>
        </p:nvSpPr>
        <p:spPr>
          <a:xfrm>
            <a:off x="1202055" y="4293235"/>
            <a:ext cx="2621915" cy="1568450"/>
          </a:xfrm>
          <a:prstGeom prst="rect">
            <a:avLst/>
          </a:prstGeom>
        </p:spPr>
        <p:txBody>
          <a:bodyPr wrap="square">
            <a:spAutoFit/>
          </a:bodyPr>
          <a:lstStyle/>
          <a:p>
            <a:pPr marL="342900" indent="-342900" fontAlgn="auto">
              <a:lnSpc>
                <a:spcPct val="150000"/>
              </a:lnSpc>
              <a:buFont typeface="Wingdings" panose="05000000000000000000" charset="0"/>
              <a:buChar char="Ø"/>
            </a:pPr>
            <a:r>
              <a:rPr lang="zh-CN" altLang="en-US" sz="1600" dirty="0">
                <a:solidFill>
                  <a:srgbClr val="5F5E5C"/>
                </a:solidFill>
                <a:latin typeface="微软雅黑" panose="020B0503020204020204" pitchFamily="34" charset="-122"/>
                <a:ea typeface="微软雅黑" panose="020B0503020204020204" pitchFamily="34" charset="-122"/>
              </a:rPr>
              <a:t>了解我国教育法规的体系结构</a:t>
            </a:r>
            <a:endParaRPr lang="zh-CN" altLang="en-US" sz="1600" dirty="0">
              <a:solidFill>
                <a:srgbClr val="5F5E5C"/>
              </a:solidFill>
              <a:latin typeface="微软雅黑" panose="020B0503020204020204" pitchFamily="34" charset="-122"/>
              <a:ea typeface="微软雅黑" panose="020B0503020204020204" pitchFamily="34" charset="-122"/>
            </a:endParaRPr>
          </a:p>
          <a:p>
            <a:pPr marL="342900" indent="-342900" fontAlgn="auto">
              <a:lnSpc>
                <a:spcPct val="150000"/>
              </a:lnSpc>
              <a:buFont typeface="Wingdings" panose="05000000000000000000" charset="0"/>
              <a:buChar char="Ø"/>
            </a:pPr>
            <a:r>
              <a:rPr lang="zh-CN" altLang="en-US" sz="1600" dirty="0">
                <a:solidFill>
                  <a:srgbClr val="5F5E5C"/>
                </a:solidFill>
                <a:latin typeface="微软雅黑" panose="020B0503020204020204" pitchFamily="34" charset="-122"/>
                <a:ea typeface="微软雅黑" panose="020B0503020204020204" pitchFamily="34" charset="-122"/>
              </a:rPr>
              <a:t>掌握教育政策与法规的特征</a:t>
            </a:r>
            <a:endParaRPr lang="zh-CN" altLang="en-US" sz="1600" dirty="0">
              <a:solidFill>
                <a:srgbClr val="5F5E5C"/>
              </a:solidFill>
              <a:latin typeface="微软雅黑" panose="020B0503020204020204" pitchFamily="34" charset="-122"/>
              <a:ea typeface="微软雅黑" panose="020B0503020204020204" pitchFamily="34" charset="-122"/>
            </a:endParaRPr>
          </a:p>
        </p:txBody>
      </p:sp>
      <p:sp>
        <p:nvSpPr>
          <p:cNvPr id="13" name="Freeform 6"/>
          <p:cNvSpPr/>
          <p:nvPr/>
        </p:nvSpPr>
        <p:spPr bwMode="auto">
          <a:xfrm flipV="1">
            <a:off x="7714615" y="2282825"/>
            <a:ext cx="2233295" cy="1221740"/>
          </a:xfrm>
          <a:prstGeom prst="stripedRightArrow">
            <a:avLst/>
          </a:prstGeom>
          <a:solidFill>
            <a:srgbClr val="EBAC07"/>
          </a:solidFill>
          <a:ln>
            <a:noFill/>
          </a:ln>
        </p:spPr>
        <p:txBody>
          <a:bodyPr vert="horz" wrap="square" lIns="91440" tIns="45720" rIns="91440" bIns="45720" numCol="1" anchor="t" anchorCtr="0" compatLnSpc="1"/>
          <a:lstStyle/>
          <a:p>
            <a:endParaRPr lang="zh-CN" altLang="en-US" dirty="0"/>
          </a:p>
        </p:txBody>
      </p:sp>
      <p:sp>
        <p:nvSpPr>
          <p:cNvPr id="14" name="Freeform 7"/>
          <p:cNvSpPr/>
          <p:nvPr/>
        </p:nvSpPr>
        <p:spPr bwMode="auto">
          <a:xfrm flipV="1">
            <a:off x="4443095" y="2331085"/>
            <a:ext cx="2063115" cy="1221740"/>
          </a:xfrm>
          <a:prstGeom prst="stripedRightArrow">
            <a:avLst/>
          </a:prstGeom>
          <a:solidFill>
            <a:srgbClr val="A2B932"/>
          </a:solidFill>
          <a:ln>
            <a:noFill/>
          </a:ln>
        </p:spPr>
        <p:txBody>
          <a:bodyPr vert="horz" wrap="square" lIns="91440" tIns="45720" rIns="91440" bIns="45720" numCol="1" anchor="t" anchorCtr="0" compatLnSpc="1"/>
          <a:lstStyle/>
          <a:p>
            <a:endParaRPr lang="zh-CN" altLang="en-US"/>
          </a:p>
        </p:txBody>
      </p:sp>
      <p:sp>
        <p:nvSpPr>
          <p:cNvPr id="15" name="Freeform 8"/>
          <p:cNvSpPr/>
          <p:nvPr/>
        </p:nvSpPr>
        <p:spPr bwMode="auto">
          <a:xfrm flipV="1">
            <a:off x="1257935" y="2327910"/>
            <a:ext cx="2150745" cy="1223010"/>
          </a:xfrm>
          <a:prstGeom prst="stripedRightArrow">
            <a:avLst/>
          </a:prstGeom>
          <a:solidFill>
            <a:srgbClr val="4C6062"/>
          </a:solidFill>
          <a:ln>
            <a:noFill/>
          </a:ln>
        </p:spPr>
        <p:txBody>
          <a:bodyPr vert="horz" wrap="square" lIns="91440" tIns="45720" rIns="91440" bIns="45720" numCol="1" anchor="t" anchorCtr="0" compatLnSpc="1"/>
          <a:lstStyle/>
          <a:p>
            <a:endParaRPr lang="zh-CN" altLang="en-US"/>
          </a:p>
        </p:txBody>
      </p:sp>
      <p:cxnSp>
        <p:nvCxnSpPr>
          <p:cNvPr id="19" name="直接连接符 18"/>
          <p:cNvCxnSpPr/>
          <p:nvPr/>
        </p:nvCxnSpPr>
        <p:spPr>
          <a:xfrm flipH="1">
            <a:off x="1562671" y="3921955"/>
            <a:ext cx="1624312" cy="0"/>
          </a:xfrm>
          <a:prstGeom prst="line">
            <a:avLst/>
          </a:prstGeom>
          <a:ln w="38100">
            <a:solidFill>
              <a:srgbClr val="4C6062"/>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442991" y="3937354"/>
            <a:ext cx="1789566" cy="3715"/>
          </a:xfrm>
          <a:prstGeom prst="line">
            <a:avLst/>
          </a:prstGeom>
          <a:ln w="38100">
            <a:solidFill>
              <a:srgbClr val="A2B932"/>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flipV="1">
            <a:off x="7886303" y="3910525"/>
            <a:ext cx="1813544" cy="22829"/>
          </a:xfrm>
          <a:prstGeom prst="line">
            <a:avLst/>
          </a:prstGeom>
          <a:ln w="38100">
            <a:solidFill>
              <a:srgbClr val="EBAC07"/>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199009" y="3582882"/>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01</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29" name="TextBox 28"/>
          <p:cNvSpPr txBox="1"/>
          <p:nvPr/>
        </p:nvSpPr>
        <p:spPr>
          <a:xfrm>
            <a:off x="6308035" y="3582882"/>
            <a:ext cx="418704" cy="369332"/>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02</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30" name="TextBox 29"/>
          <p:cNvSpPr txBox="1"/>
          <p:nvPr/>
        </p:nvSpPr>
        <p:spPr>
          <a:xfrm>
            <a:off x="9312910" y="3512185"/>
            <a:ext cx="635000" cy="36830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b="0" i="0" u="none" strike="noStrike" kern="0" cap="none" spc="0" normalizeH="0" baseline="0" noProof="0" dirty="0" smtClean="0">
                <a:ln>
                  <a:noFill/>
                </a:ln>
                <a:solidFill>
                  <a:schemeClr val="tx1">
                    <a:lumMod val="65000"/>
                    <a:lumOff val="35000"/>
                  </a:schemeClr>
                </a:solidFill>
                <a:effectLst/>
                <a:uLnTx/>
                <a:uFillTx/>
              </a:rPr>
              <a:t>03</a:t>
            </a:r>
            <a:endParaRPr kumimoji="0" lang="zh-CN" altLang="en-US" b="0" i="0" u="none" strike="noStrike" kern="0" cap="none" spc="0" normalizeH="0" baseline="0" noProof="0" dirty="0">
              <a:ln>
                <a:noFill/>
              </a:ln>
              <a:solidFill>
                <a:schemeClr val="tx1">
                  <a:lumMod val="65000"/>
                  <a:lumOff val="35000"/>
                </a:schemeClr>
              </a:solidFill>
              <a:effectLst/>
              <a:uLnTx/>
              <a:uFillTx/>
            </a:endParaRPr>
          </a:p>
        </p:txBody>
      </p:sp>
      <p:sp>
        <p:nvSpPr>
          <p:cNvPr id="31" name="矩形 30"/>
          <p:cNvSpPr/>
          <p:nvPr/>
        </p:nvSpPr>
        <p:spPr>
          <a:xfrm>
            <a:off x="799170" y="6211023"/>
            <a:ext cx="10549943"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615751" y="1916832"/>
            <a:ext cx="10549943" cy="4571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10210" y="116840"/>
            <a:ext cx="254000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项目目标</a:t>
            </a:r>
            <a:endParaRPr lang="zh-CN" altLang="en-US" sz="2800" b="1">
              <a:latin typeface="微软雅黑" panose="020B0503020204020204" pitchFamily="34" charset="-122"/>
              <a:ea typeface="微软雅黑" panose="020B0503020204020204" pitchFamily="34" charset="-122"/>
            </a:endParaRPr>
          </a:p>
        </p:txBody>
      </p:sp>
      <p:sp>
        <p:nvSpPr>
          <p:cNvPr id="2" name="文本框 1"/>
          <p:cNvSpPr txBox="1"/>
          <p:nvPr/>
        </p:nvSpPr>
        <p:spPr>
          <a:xfrm>
            <a:off x="1431925" y="2708910"/>
            <a:ext cx="1802765" cy="368300"/>
          </a:xfrm>
          <a:prstGeom prst="rect">
            <a:avLst/>
          </a:prstGeom>
          <a:noFill/>
        </p:spPr>
        <p:txBody>
          <a:bodyPr wrap="square" rtlCol="0" anchor="t">
            <a:spAutoFit/>
          </a:bodyPr>
          <a:lstStyle/>
          <a:p>
            <a:r>
              <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知识与能力目标</a:t>
            </a:r>
            <a:endPar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nvSpPr>
        <p:spPr>
          <a:xfrm>
            <a:off x="4586605" y="2781300"/>
            <a:ext cx="1802765" cy="368300"/>
          </a:xfrm>
          <a:prstGeom prst="rect">
            <a:avLst/>
          </a:prstGeom>
          <a:noFill/>
        </p:spPr>
        <p:txBody>
          <a:bodyPr wrap="square" rtlCol="0" anchor="t">
            <a:spAutoFit/>
          </a:bodyPr>
          <a:lstStyle/>
          <a:p>
            <a:r>
              <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过程与方法目标</a:t>
            </a:r>
            <a:endPar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文本框 4"/>
          <p:cNvSpPr txBox="1"/>
          <p:nvPr/>
        </p:nvSpPr>
        <p:spPr>
          <a:xfrm>
            <a:off x="7886065" y="2708910"/>
            <a:ext cx="1802765" cy="368300"/>
          </a:xfrm>
          <a:prstGeom prst="rect">
            <a:avLst/>
          </a:prstGeom>
          <a:noFill/>
        </p:spPr>
        <p:txBody>
          <a:bodyPr wrap="square" rtlCol="0" anchor="t">
            <a:spAutoFit/>
          </a:bodyPr>
          <a:lstStyle/>
          <a:p>
            <a:r>
              <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情感与态度目标</a:t>
            </a:r>
            <a:endParaRPr lang="zh-CN" altLang="en-US" b="1">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blinds(horizontal)">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blinds(horizontal)">
                                      <p:cBhvr>
                                        <p:cTn id="17" dur="500"/>
                                        <p:tgtEl>
                                          <p:spTgt spid="1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
                                            <p:txEl>
                                              <p:pRg st="1" end="1"/>
                                            </p:txEl>
                                          </p:spTgt>
                                        </p:tgtEl>
                                        <p:attrNameLst>
                                          <p:attrName>style.visibility</p:attrName>
                                        </p:attrNameLst>
                                      </p:cBhvr>
                                      <p:to>
                                        <p:strVal val="visible"/>
                                      </p:to>
                                    </p:set>
                                    <p:animEffect transition="in" filter="blinds(horizontal)">
                                      <p:cBhvr>
                                        <p:cTn id="22"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45085"/>
            <a:ext cx="6881495"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三、正确处理教育政策与教育法规的关系</a:t>
            </a:r>
            <a:endParaRPr lang="zh-CN" altLang="en-US" sz="2800" b="1">
              <a:latin typeface="微软雅黑" panose="020B0503020204020204" pitchFamily="34" charset="-122"/>
              <a:ea typeface="微软雅黑" panose="020B0503020204020204" pitchFamily="34" charset="-122"/>
            </a:endParaRPr>
          </a:p>
        </p:txBody>
      </p:sp>
      <p:sp>
        <p:nvSpPr>
          <p:cNvPr id="65" name="Shape 8696"/>
          <p:cNvSpPr/>
          <p:nvPr>
            <p:custDataLst>
              <p:tags r:id="rId1"/>
            </p:custDataLst>
          </p:nvPr>
        </p:nvSpPr>
        <p:spPr>
          <a:xfrm>
            <a:off x="3861801" y="4050169"/>
            <a:ext cx="1733375" cy="468774"/>
          </a:xfrm>
          <a:custGeom>
            <a:avLst/>
            <a:gdLst/>
            <a:ahLst/>
            <a:cxnLst>
              <a:cxn ang="0">
                <a:pos x="wd2" y="hd2"/>
              </a:cxn>
              <a:cxn ang="5400000">
                <a:pos x="wd2" y="hd2"/>
              </a:cxn>
              <a:cxn ang="10800000">
                <a:pos x="wd2" y="hd2"/>
              </a:cxn>
              <a:cxn ang="16200000">
                <a:pos x="wd2" y="hd2"/>
              </a:cxn>
            </a:cxnLst>
            <a:rect l="0" t="0" r="r" b="b"/>
            <a:pathLst>
              <a:path w="21600" h="18692" extrusionOk="0">
                <a:moveTo>
                  <a:pt x="0" y="18692"/>
                </a:moveTo>
                <a:cubicBezTo>
                  <a:pt x="5757" y="2869"/>
                  <a:pt x="12957" y="-2908"/>
                  <a:pt x="21600" y="1360"/>
                </a:cubicBezTo>
              </a:path>
            </a:pathLst>
          </a:custGeom>
          <a:ln w="12700">
            <a:solidFill>
              <a:sysClr val="windowText" lastClr="000000">
                <a:lumMod val="65000"/>
                <a:lumOff val="35000"/>
              </a:sysClr>
            </a:solidFill>
            <a:miter lim="400000"/>
            <a:headEnd type="triangle"/>
            <a:tailEnd type="oval"/>
          </a:ln>
        </p:spPr>
        <p:txBody>
          <a:bodyPr/>
          <a:lstStyle/>
          <a:p>
            <a:endParaRPr sz="1750">
              <a:latin typeface="Arial" panose="020B0604020202020204" pitchFamily="34" charset="0"/>
              <a:ea typeface="微软雅黑" panose="020B0503020204020204" pitchFamily="34" charset="-122"/>
              <a:sym typeface="Arial" panose="020B0604020202020204" pitchFamily="34" charset="0"/>
            </a:endParaRPr>
          </a:p>
        </p:txBody>
      </p:sp>
      <p:sp>
        <p:nvSpPr>
          <p:cNvPr id="66" name="Shape 8697"/>
          <p:cNvSpPr/>
          <p:nvPr>
            <p:custDataLst>
              <p:tags r:id="rId2"/>
            </p:custDataLst>
          </p:nvPr>
        </p:nvSpPr>
        <p:spPr>
          <a:xfrm rot="20700000">
            <a:off x="3910222" y="2447285"/>
            <a:ext cx="2016476" cy="10948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634" y="1942"/>
                  <a:pt x="18834" y="9142"/>
                  <a:pt x="21600" y="21600"/>
                </a:cubicBezTo>
              </a:path>
            </a:pathLst>
          </a:custGeom>
          <a:ln w="12700">
            <a:solidFill>
              <a:sysClr val="windowText" lastClr="000000">
                <a:lumMod val="65000"/>
                <a:lumOff val="35000"/>
              </a:sysClr>
            </a:solidFill>
            <a:miter lim="400000"/>
            <a:headEnd type="triangle"/>
            <a:tailEnd type="oval"/>
          </a:ln>
        </p:spPr>
        <p:txBody>
          <a:bodyPr/>
          <a:lstStyle/>
          <a:p>
            <a:endParaRPr sz="1750">
              <a:latin typeface="Arial" panose="020B0604020202020204" pitchFamily="34" charset="0"/>
              <a:ea typeface="微软雅黑" panose="020B0503020204020204" pitchFamily="34" charset="-122"/>
              <a:sym typeface="Arial" panose="020B0604020202020204" pitchFamily="34" charset="0"/>
            </a:endParaRPr>
          </a:p>
        </p:txBody>
      </p:sp>
      <p:sp>
        <p:nvSpPr>
          <p:cNvPr id="68" name="Shape 8699"/>
          <p:cNvSpPr/>
          <p:nvPr>
            <p:custDataLst>
              <p:tags r:id="rId3"/>
            </p:custDataLst>
          </p:nvPr>
        </p:nvSpPr>
        <p:spPr>
          <a:xfrm rot="1607237">
            <a:off x="7661474" y="3451257"/>
            <a:ext cx="926106" cy="66002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0517" y="895"/>
                  <a:pt x="3317" y="8095"/>
                  <a:pt x="0" y="21600"/>
                </a:cubicBezTo>
              </a:path>
            </a:pathLst>
          </a:custGeom>
          <a:ln w="12700">
            <a:solidFill>
              <a:sysClr val="windowText" lastClr="000000">
                <a:lumMod val="65000"/>
                <a:lumOff val="35000"/>
              </a:sysClr>
            </a:solidFill>
            <a:miter lim="400000"/>
            <a:headEnd type="triangle"/>
            <a:tailEnd type="oval"/>
          </a:ln>
        </p:spPr>
        <p:txBody>
          <a:bodyPr/>
          <a:lstStyle/>
          <a:p>
            <a:endParaRPr sz="1750">
              <a:latin typeface="Arial" panose="020B0604020202020204" pitchFamily="34" charset="0"/>
              <a:ea typeface="微软雅黑" panose="020B0503020204020204" pitchFamily="34" charset="-122"/>
              <a:sym typeface="Arial" panose="020B0604020202020204" pitchFamily="34" charset="0"/>
            </a:endParaRPr>
          </a:p>
        </p:txBody>
      </p:sp>
      <p:sp>
        <p:nvSpPr>
          <p:cNvPr id="45" name="文本框 44"/>
          <p:cNvSpPr txBox="1"/>
          <p:nvPr>
            <p:custDataLst>
              <p:tags r:id="rId4"/>
            </p:custDataLst>
          </p:nvPr>
        </p:nvSpPr>
        <p:spPr>
          <a:xfrm>
            <a:off x="635157" y="2303897"/>
            <a:ext cx="2807627" cy="526814"/>
          </a:xfrm>
          <a:prstGeom prst="rect">
            <a:avLst/>
          </a:prstGeom>
          <a:noFill/>
        </p:spPr>
        <p:txBody>
          <a:bodyPr wrap="square" bIns="0" rtlCol="0" anchor="b" anchorCtr="0">
            <a:noAutofit/>
          </a:bodyPr>
          <a:lstStyle/>
          <a:p>
            <a:pPr algn="r">
              <a:lnSpc>
                <a:spcPct val="120000"/>
              </a:lnSpc>
            </a:pPr>
            <a:r>
              <a:rPr lang="en-US" altLang="zh-CN" sz="3200" b="1" spc="300">
                <a:solidFill>
                  <a:srgbClr val="4472C4"/>
                </a:solidFill>
                <a:latin typeface="Arial" panose="020B0604020202020204" pitchFamily="34" charset="0"/>
                <a:ea typeface="微软雅黑" panose="020B0503020204020204" pitchFamily="34" charset="-122"/>
                <a:sym typeface="Arial" panose="020B0604020202020204" pitchFamily="34" charset="0"/>
              </a:rPr>
              <a:t>01</a:t>
            </a:r>
            <a:endParaRPr lang="en-US" altLang="zh-CN" sz="3200" b="1" spc="300">
              <a:solidFill>
                <a:srgbClr val="4472C4"/>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文本框 18"/>
          <p:cNvSpPr txBox="1"/>
          <p:nvPr>
            <p:custDataLst>
              <p:tags r:id="rId5"/>
            </p:custDataLst>
          </p:nvPr>
        </p:nvSpPr>
        <p:spPr>
          <a:xfrm>
            <a:off x="626865" y="2865856"/>
            <a:ext cx="2807627" cy="864939"/>
          </a:xfrm>
          <a:prstGeom prst="rect">
            <a:avLst/>
          </a:prstGeom>
          <a:noFill/>
        </p:spPr>
        <p:txBody>
          <a:bodyPr wrap="square" lIns="90000" tIns="0" rIns="90000" bIns="46800">
            <a:norm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gn="r">
              <a:lnSpc>
                <a:spcPct val="120000"/>
              </a:lnSpc>
            </a:pPr>
            <a:r>
              <a:rPr lang="zh-CN" sz="2000" b="1">
                <a:latin typeface="微软雅黑" panose="020B0503020204020204" pitchFamily="34" charset="-122"/>
                <a:sym typeface="+mn-ea"/>
              </a:rPr>
              <a:t>教育法规的制定应以教育政策为指导</a:t>
            </a:r>
            <a:endParaRPr lang="zh-CN" sz="2000" b="1">
              <a:latin typeface="微软雅黑" panose="020B0503020204020204" pitchFamily="34" charset="-122"/>
            </a:endParaRPr>
          </a:p>
          <a:p>
            <a:pPr algn="r">
              <a:lnSpc>
                <a:spcPct val="120000"/>
              </a:lnSpc>
            </a:pPr>
            <a:endParaRPr lang="zh-CN" altLang="en-US" sz="2000" b="1" spc="150">
              <a:latin typeface="微软雅黑" panose="020B0503020204020204" pitchFamily="34" charset="-122"/>
              <a:sym typeface="Arial" panose="020B0604020202020204" pitchFamily="34" charset="0"/>
            </a:endParaRPr>
          </a:p>
        </p:txBody>
      </p:sp>
      <p:sp>
        <p:nvSpPr>
          <p:cNvPr id="50" name="文本框 49"/>
          <p:cNvSpPr txBox="1"/>
          <p:nvPr>
            <p:custDataLst>
              <p:tags r:id="rId6"/>
            </p:custDataLst>
          </p:nvPr>
        </p:nvSpPr>
        <p:spPr>
          <a:xfrm>
            <a:off x="635157" y="3965966"/>
            <a:ext cx="2807627" cy="526814"/>
          </a:xfrm>
          <a:prstGeom prst="rect">
            <a:avLst/>
          </a:prstGeom>
          <a:noFill/>
        </p:spPr>
        <p:txBody>
          <a:bodyPr wrap="square" bIns="0" rtlCol="0" anchor="b" anchorCtr="0">
            <a:noAutofit/>
          </a:bodyPr>
          <a:lstStyle/>
          <a:p>
            <a:pPr algn="r">
              <a:lnSpc>
                <a:spcPct val="120000"/>
              </a:lnSpc>
            </a:pPr>
            <a:r>
              <a:rPr lang="en-US" altLang="zh-CN" sz="3200" b="1" spc="300">
                <a:solidFill>
                  <a:srgbClr val="4472C4"/>
                </a:solidFill>
                <a:latin typeface="Arial" panose="020B0604020202020204" pitchFamily="34" charset="0"/>
                <a:ea typeface="微软雅黑" panose="020B0503020204020204" pitchFamily="34" charset="-122"/>
                <a:sym typeface="Arial" panose="020B0604020202020204" pitchFamily="34" charset="0"/>
              </a:rPr>
              <a:t>03</a:t>
            </a:r>
            <a:endParaRPr lang="en-US" altLang="zh-CN" sz="3200" b="1" spc="300">
              <a:solidFill>
                <a:srgbClr val="4472C4"/>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文本框 18"/>
          <p:cNvSpPr txBox="1"/>
          <p:nvPr>
            <p:custDataLst>
              <p:tags r:id="rId7"/>
            </p:custDataLst>
          </p:nvPr>
        </p:nvSpPr>
        <p:spPr>
          <a:xfrm>
            <a:off x="635157" y="4518942"/>
            <a:ext cx="2807627" cy="864939"/>
          </a:xfrm>
          <a:prstGeom prst="rect">
            <a:avLst/>
          </a:prstGeom>
          <a:noFill/>
        </p:spPr>
        <p:txBody>
          <a:bodyPr wrap="square" lIns="90000" tIns="0" rIns="90000" bIns="46800"/>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gn="r">
              <a:lnSpc>
                <a:spcPct val="120000"/>
              </a:lnSpc>
            </a:pPr>
            <a:r>
              <a:rPr lang="zh-CN" altLang="en-US" sz="2000" b="1">
                <a:latin typeface="微软雅黑" panose="020B0503020204020204" pitchFamily="34" charset="-122"/>
                <a:sym typeface="+mn-ea"/>
              </a:rPr>
              <a:t>教育政策的推行不能超越教育法規所规定的范围</a:t>
            </a:r>
            <a:endParaRPr lang="zh-CN" altLang="en-US" sz="2000" b="1">
              <a:latin typeface="微软雅黑" panose="020B0503020204020204" pitchFamily="34" charset="-122"/>
            </a:endParaRPr>
          </a:p>
          <a:p>
            <a:pPr algn="r">
              <a:lnSpc>
                <a:spcPct val="120000"/>
              </a:lnSpc>
            </a:pPr>
            <a:endParaRPr lang="zh-CN" altLang="en-US" sz="2000" b="1" spc="150">
              <a:latin typeface="微软雅黑" panose="020B0503020204020204" pitchFamily="34" charset="-122"/>
              <a:sym typeface="Arial" panose="020B0604020202020204" pitchFamily="34" charset="0"/>
            </a:endParaRPr>
          </a:p>
        </p:txBody>
      </p:sp>
      <p:sp>
        <p:nvSpPr>
          <p:cNvPr id="63" name="文本框 62"/>
          <p:cNvSpPr txBox="1"/>
          <p:nvPr>
            <p:custDataLst>
              <p:tags r:id="rId8"/>
            </p:custDataLst>
          </p:nvPr>
        </p:nvSpPr>
        <p:spPr>
          <a:xfrm>
            <a:off x="8869142" y="3134931"/>
            <a:ext cx="2807627" cy="526814"/>
          </a:xfrm>
          <a:prstGeom prst="rect">
            <a:avLst/>
          </a:prstGeom>
          <a:noFill/>
        </p:spPr>
        <p:txBody>
          <a:bodyPr wrap="square" bIns="0" rtlCol="0" anchor="b" anchorCtr="0">
            <a:noAutofit/>
          </a:bodyPr>
          <a:lstStyle/>
          <a:p>
            <a:pPr>
              <a:lnSpc>
                <a:spcPct val="120000"/>
              </a:lnSpc>
            </a:pPr>
            <a:r>
              <a:rPr lang="en-US" altLang="zh-CN" sz="3200" b="1" spc="300">
                <a:solidFill>
                  <a:srgbClr val="4472C4"/>
                </a:solidFill>
                <a:latin typeface="Arial" panose="020B0604020202020204" pitchFamily="34" charset="0"/>
                <a:ea typeface="微软雅黑" panose="020B0503020204020204" pitchFamily="34" charset="-122"/>
                <a:sym typeface="Arial" panose="020B0604020202020204" pitchFamily="34" charset="0"/>
              </a:rPr>
              <a:t>02</a:t>
            </a:r>
            <a:endParaRPr lang="en-US" altLang="zh-CN" sz="3200" b="1" spc="300">
              <a:solidFill>
                <a:srgbClr val="4472C4"/>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文本框 18"/>
          <p:cNvSpPr txBox="1"/>
          <p:nvPr>
            <p:custDataLst>
              <p:tags r:id="rId9"/>
            </p:custDataLst>
          </p:nvPr>
        </p:nvSpPr>
        <p:spPr>
          <a:xfrm>
            <a:off x="8860850" y="3696890"/>
            <a:ext cx="2807627" cy="864939"/>
          </a:xfrm>
          <a:prstGeom prst="rect">
            <a:avLst/>
          </a:prstGeom>
          <a:noFill/>
        </p:spPr>
        <p:txBody>
          <a:bodyPr wrap="square" lIns="90000" tIns="0" rIns="90000" bIns="46800">
            <a:normAutofit/>
          </a:bodyPr>
          <a:lstStyle>
            <a:defPPr>
              <a:defRPr lang="zh-CN"/>
            </a:defPPr>
            <a:lvl1pPr marL="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1pPr>
            <a:lvl2pPr marL="457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2pPr>
            <a:lvl3pPr marL="914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3pPr>
            <a:lvl4pPr marL="1371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4pPr>
            <a:lvl5pPr marL="18288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5pPr>
            <a:lvl6pPr marL="22860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6pPr>
            <a:lvl7pPr marL="27432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7pPr>
            <a:lvl8pPr marL="32004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8pPr>
            <a:lvl9pPr marL="3657600" algn="l" defTabSz="913765" rtl="0" eaLnBrk="1" latinLnBrk="0" hangingPunct="1">
              <a:defRPr sz="1800" kern="1200">
                <a:solidFill>
                  <a:sysClr val="windowText" lastClr="000000"/>
                </a:solidFill>
                <a:latin typeface="Arial" panose="020B0604020202020204" pitchFamily="34" charset="0"/>
                <a:ea typeface="微软雅黑" panose="020B0503020204020204" pitchFamily="34" charset="-122"/>
                <a:cs typeface="+mn-ea"/>
              </a:defRPr>
            </a:lvl9pPr>
          </a:lstStyle>
          <a:p>
            <a:pPr algn="l">
              <a:lnSpc>
                <a:spcPct val="120000"/>
              </a:lnSpc>
            </a:pPr>
            <a:r>
              <a:rPr lang="zh-CN" altLang="en-US" sz="2000" b="1">
                <a:latin typeface="微软雅黑" panose="020B0503020204020204" pitchFamily="34" charset="-122"/>
                <a:sym typeface="+mn-ea"/>
              </a:rPr>
              <a:t>教育政策的落实应以教育法規为保障</a:t>
            </a:r>
            <a:endParaRPr lang="zh-CN" altLang="en-US" sz="2000" b="1">
              <a:latin typeface="微软雅黑" panose="020B0503020204020204" pitchFamily="34" charset="-122"/>
            </a:endParaRPr>
          </a:p>
          <a:p>
            <a:pPr algn="l">
              <a:lnSpc>
                <a:spcPct val="120000"/>
              </a:lnSpc>
            </a:pPr>
            <a:endParaRPr lang="zh-CN" altLang="en-US" sz="2000" b="1" spc="150">
              <a:latin typeface="微软雅黑" panose="020B0503020204020204" pitchFamily="34" charset="-122"/>
              <a:sym typeface="Arial" panose="020B0604020202020204" pitchFamily="34" charset="0"/>
            </a:endParaRPr>
          </a:p>
        </p:txBody>
      </p:sp>
      <p:sp>
        <p:nvSpPr>
          <p:cNvPr id="29" name="Shape 8683"/>
          <p:cNvSpPr/>
          <p:nvPr>
            <p:custDataLst>
              <p:tags r:id="rId10"/>
            </p:custDataLst>
          </p:nvPr>
        </p:nvSpPr>
        <p:spPr>
          <a:xfrm>
            <a:off x="5620361" y="3762012"/>
            <a:ext cx="1222273" cy="2107978"/>
          </a:xfrm>
          <a:custGeom>
            <a:avLst/>
            <a:gdLst/>
            <a:ahLst/>
            <a:cxnLst>
              <a:cxn ang="0">
                <a:pos x="wd2" y="hd2"/>
              </a:cxn>
              <a:cxn ang="5400000">
                <a:pos x="wd2" y="hd2"/>
              </a:cxn>
              <a:cxn ang="10800000">
                <a:pos x="wd2" y="hd2"/>
              </a:cxn>
              <a:cxn ang="16200000">
                <a:pos x="wd2" y="hd2"/>
              </a:cxn>
            </a:cxnLst>
            <a:rect l="0" t="0" r="r" b="b"/>
            <a:pathLst>
              <a:path w="21600" h="21600" extrusionOk="0">
                <a:moveTo>
                  <a:pt x="7703" y="21600"/>
                </a:moveTo>
                <a:cubicBezTo>
                  <a:pt x="7703" y="21600"/>
                  <a:pt x="9620" y="14257"/>
                  <a:pt x="8497" y="12086"/>
                </a:cubicBezTo>
                <a:lnTo>
                  <a:pt x="0" y="5437"/>
                </a:lnTo>
                <a:lnTo>
                  <a:pt x="1378" y="4710"/>
                </a:lnTo>
                <a:lnTo>
                  <a:pt x="9371" y="9988"/>
                </a:lnTo>
                <a:lnTo>
                  <a:pt x="10244" y="0"/>
                </a:lnTo>
                <a:lnTo>
                  <a:pt x="12276" y="0"/>
                </a:lnTo>
                <a:lnTo>
                  <a:pt x="13114" y="6514"/>
                </a:lnTo>
                <a:lnTo>
                  <a:pt x="20103" y="2173"/>
                </a:lnTo>
                <a:lnTo>
                  <a:pt x="21600" y="3331"/>
                </a:lnTo>
                <a:lnTo>
                  <a:pt x="14237" y="8468"/>
                </a:lnTo>
                <a:cubicBezTo>
                  <a:pt x="14237" y="8468"/>
                  <a:pt x="12990" y="8468"/>
                  <a:pt x="13738" y="13605"/>
                </a:cubicBezTo>
                <a:cubicBezTo>
                  <a:pt x="14487" y="18743"/>
                  <a:pt x="15111" y="21492"/>
                  <a:pt x="15111" y="21492"/>
                </a:cubicBezTo>
                <a:cubicBezTo>
                  <a:pt x="15111" y="21492"/>
                  <a:pt x="7703" y="21600"/>
                  <a:pt x="7703" y="21600"/>
                </a:cubicBezTo>
                <a:close/>
              </a:path>
            </a:pathLst>
          </a:custGeom>
          <a:solidFill>
            <a:srgbClr val="4472C4"/>
          </a:solidFill>
          <a:ln w="12700" cap="flat">
            <a:noFill/>
            <a:miter lim="400000"/>
          </a:ln>
          <a:effectLst/>
        </p:spPr>
        <p:txBody>
          <a:bodyPr wrap="square" lIns="19050" tIns="19050" rIns="19050" bIns="19050" numCol="1" anchor="ctr">
            <a:noAutofit/>
          </a:bodyPr>
          <a:lstStyle/>
          <a:p>
            <a:pPr>
              <a:defRPr sz="3200">
                <a:solidFill>
                  <a:srgbClr val="FFFFFF"/>
                </a:solidFill>
                <a:latin typeface="Helvetica Light"/>
                <a:ea typeface="Helvetica Light"/>
                <a:cs typeface="Helvetica Light"/>
                <a:sym typeface="Helvetica Light"/>
              </a:defRPr>
            </a:pPr>
            <a:endParaRPr sz="1600">
              <a:latin typeface="Arial" panose="020B0604020202020204" pitchFamily="34" charset="0"/>
              <a:ea typeface="微软雅黑" panose="020B0503020204020204" pitchFamily="34" charset="-122"/>
              <a:sym typeface="Arial" panose="020B0604020202020204" pitchFamily="34" charset="0"/>
            </a:endParaRPr>
          </a:p>
        </p:txBody>
      </p:sp>
      <p:sp>
        <p:nvSpPr>
          <p:cNvPr id="30" name="Shape 8684"/>
          <p:cNvSpPr/>
          <p:nvPr>
            <p:custDataLst>
              <p:tags r:id="rId11"/>
            </p:custDataLst>
          </p:nvPr>
        </p:nvSpPr>
        <p:spPr>
          <a:xfrm>
            <a:off x="5184513" y="1817787"/>
            <a:ext cx="2071573" cy="2071576"/>
          </a:xfrm>
          <a:prstGeom prst="ellipse">
            <a:avLst/>
          </a:prstGeom>
          <a:solidFill>
            <a:srgbClr val="4472C4"/>
          </a:solidFill>
          <a:ln w="63500" cap="flat">
            <a:solidFill>
              <a:srgbClr val="FFFFFF"/>
            </a:solidFill>
            <a:prstDash val="solid"/>
            <a:miter lim="400000"/>
          </a:ln>
          <a:effectLst/>
        </p:spPr>
        <p:txBody>
          <a:bodyPr wrap="square" lIns="19050" tIns="19050" rIns="19050" bIns="19050" numCol="1" anchor="ctr">
            <a:noAutofit/>
          </a:bodyPr>
          <a:lstStyle/>
          <a:p>
            <a:pPr>
              <a:defRPr sz="3200">
                <a:solidFill>
                  <a:srgbClr val="FFFFFF"/>
                </a:solidFill>
                <a:latin typeface="Helvetica Light"/>
                <a:ea typeface="Helvetica Light"/>
                <a:cs typeface="Helvetica Light"/>
                <a:sym typeface="Helvetica Light"/>
              </a:defRPr>
            </a:pPr>
            <a:endParaRPr sz="1600">
              <a:latin typeface="Arial" panose="020B0604020202020204" pitchFamily="34" charset="0"/>
              <a:ea typeface="微软雅黑" panose="020B0503020204020204" pitchFamily="34" charset="-122"/>
              <a:sym typeface="Arial" panose="020B0604020202020204" pitchFamily="34" charset="0"/>
            </a:endParaRPr>
          </a:p>
        </p:txBody>
      </p:sp>
      <p:sp>
        <p:nvSpPr>
          <p:cNvPr id="37" name="Shape 8685"/>
          <p:cNvSpPr/>
          <p:nvPr>
            <p:custDataLst>
              <p:tags r:id="rId12"/>
            </p:custDataLst>
          </p:nvPr>
        </p:nvSpPr>
        <p:spPr>
          <a:xfrm>
            <a:off x="6554514" y="2837773"/>
            <a:ext cx="1611503" cy="1611499"/>
          </a:xfrm>
          <a:prstGeom prst="ellipse">
            <a:avLst/>
          </a:prstGeom>
          <a:solidFill>
            <a:srgbClr val="4472C4"/>
          </a:solidFill>
          <a:ln w="12700" cap="flat">
            <a:solidFill>
              <a:srgbClr val="FFFFFF"/>
            </a:solidFill>
            <a:prstDash val="solid"/>
            <a:miter lim="400000"/>
          </a:ln>
          <a:effectLst/>
        </p:spPr>
        <p:txBody>
          <a:bodyPr wrap="square" lIns="19050" tIns="19050" rIns="19050" bIns="19050" numCol="1" anchor="ctr">
            <a:noAutofit/>
          </a:bodyPr>
          <a:lstStyle/>
          <a:p>
            <a:pPr>
              <a:defRPr sz="3200">
                <a:solidFill>
                  <a:srgbClr val="FFFFFF"/>
                </a:solidFill>
                <a:latin typeface="Helvetica Light"/>
                <a:ea typeface="Helvetica Light"/>
                <a:cs typeface="Helvetica Light"/>
                <a:sym typeface="Helvetica Light"/>
              </a:defRPr>
            </a:pPr>
            <a:endParaRPr sz="1600">
              <a:latin typeface="Arial" panose="020B0604020202020204" pitchFamily="34" charset="0"/>
              <a:ea typeface="微软雅黑" panose="020B0503020204020204" pitchFamily="34" charset="-122"/>
              <a:sym typeface="Arial" panose="020B0604020202020204" pitchFamily="34" charset="0"/>
            </a:endParaRPr>
          </a:p>
        </p:txBody>
      </p:sp>
      <p:sp>
        <p:nvSpPr>
          <p:cNvPr id="39" name="Shape 8686"/>
          <p:cNvSpPr/>
          <p:nvPr>
            <p:custDataLst>
              <p:tags r:id="rId13"/>
            </p:custDataLst>
          </p:nvPr>
        </p:nvSpPr>
        <p:spPr>
          <a:xfrm>
            <a:off x="4564926" y="3274888"/>
            <a:ext cx="1533093" cy="1533096"/>
          </a:xfrm>
          <a:prstGeom prst="ellipse">
            <a:avLst/>
          </a:prstGeom>
          <a:solidFill>
            <a:srgbClr val="4472C4"/>
          </a:solidFill>
          <a:ln w="12700" cap="flat">
            <a:solidFill>
              <a:srgbClr val="FFFFFF"/>
            </a:solidFill>
            <a:prstDash val="solid"/>
            <a:miter lim="400000"/>
          </a:ln>
          <a:effectLst/>
        </p:spPr>
        <p:txBody>
          <a:bodyPr wrap="square" lIns="19050" tIns="19050" rIns="19050" bIns="19050" numCol="1" anchor="ctr">
            <a:noAutofit/>
          </a:bodyPr>
          <a:lstStyle/>
          <a:p>
            <a:pPr>
              <a:defRPr sz="3200">
                <a:solidFill>
                  <a:srgbClr val="FFFFFF"/>
                </a:solidFill>
                <a:latin typeface="Helvetica Light"/>
                <a:ea typeface="Helvetica Light"/>
                <a:cs typeface="Helvetica Light"/>
                <a:sym typeface="Helvetica Light"/>
              </a:defRPr>
            </a:pPr>
            <a:endParaRPr sz="1600">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45085"/>
            <a:ext cx="6881495"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本章小结</a:t>
            </a:r>
            <a:endParaRPr lang="zh-CN" altLang="en-US" sz="2800" b="1">
              <a:latin typeface="微软雅黑" panose="020B0503020204020204" pitchFamily="34" charset="-122"/>
              <a:ea typeface="微软雅黑" panose="020B0503020204020204" pitchFamily="34" charset="-122"/>
            </a:endParaRPr>
          </a:p>
        </p:txBody>
      </p:sp>
      <p:sp>
        <p:nvSpPr>
          <p:cNvPr id="3" name="文本框 2"/>
          <p:cNvSpPr txBox="1"/>
          <p:nvPr/>
        </p:nvSpPr>
        <p:spPr>
          <a:xfrm>
            <a:off x="410210" y="1485264"/>
            <a:ext cx="6521450" cy="4247317"/>
          </a:xfrm>
          <a:prstGeom prst="rect">
            <a:avLst/>
          </a:prstGeom>
          <a:noFill/>
          <a:ln w="9525">
            <a:noFill/>
          </a:ln>
        </p:spPr>
        <p:txBody>
          <a:bodyPr wrap="square">
            <a:spAutoFit/>
          </a:bodyPr>
          <a:lstStyle/>
          <a:p>
            <a:pPr indent="0" fontAlgn="auto">
              <a:lnSpc>
                <a:spcPct val="150000"/>
              </a:lnSpc>
            </a:pPr>
            <a:r>
              <a:rPr lang="zh-CN" sz="2000" b="0" dirty="0">
                <a:latin typeface="微软雅黑" panose="020B0503020204020204" pitchFamily="34" charset="-122"/>
                <a:ea typeface="微软雅黑" panose="020B0503020204020204" pitchFamily="34" charset="-122"/>
                <a:cs typeface="微软雅黑" panose="020B0503020204020204" pitchFamily="34" charset="-122"/>
              </a:rPr>
              <a:t>通过本章学习，你将能够：了解新中国成立以来我国小学教育政策经历重建与初步发展、“十年动乱”、拨乱反正、调节多重矛盾、均衡化发展与质量提高五个阶段理解教育政策包括纲领性政策、基本政策和具体政策，鼓励性教育政策、规范性教育政策和限制性教育政策在对教育政策体系有了整体把握以后，进一步理解和确立小学教育政策在整个教育政策体系中的定位明确我国小学教育基本政策包括质量政策、体制政策、经费政策和教师政策，它们构成一个相对完整的教育政策体系</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035279" y="1804444"/>
            <a:ext cx="4504876" cy="4504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45085"/>
            <a:ext cx="6881495"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思考与实践</a:t>
            </a:r>
            <a:endParaRPr lang="zh-CN" altLang="en-US" sz="2800" b="1">
              <a:latin typeface="微软雅黑" panose="020B0503020204020204" pitchFamily="34" charset="-122"/>
              <a:ea typeface="微软雅黑" panose="020B0503020204020204" pitchFamily="34" charset="-122"/>
            </a:endParaRPr>
          </a:p>
        </p:txBody>
      </p:sp>
      <p:sp>
        <p:nvSpPr>
          <p:cNvPr id="3" name="文本框 2"/>
          <p:cNvSpPr txBox="1"/>
          <p:nvPr/>
        </p:nvSpPr>
        <p:spPr>
          <a:xfrm>
            <a:off x="5883275" y="1628775"/>
            <a:ext cx="5429250" cy="3969385"/>
          </a:xfrm>
          <a:prstGeom prst="rect">
            <a:avLst/>
          </a:prstGeom>
          <a:noFill/>
          <a:ln w="9525">
            <a:noFill/>
          </a:ln>
        </p:spPr>
        <p:txBody>
          <a:bodyPr wrap="square">
            <a:spAutoFit/>
          </a:bodyPr>
          <a:lstStyle/>
          <a:p>
            <a:pPr marL="342900" indent="-342900" fontAlgn="auto">
              <a:lnSpc>
                <a:spcPct val="150000"/>
              </a:lnSpc>
              <a:buFont typeface="Wingdings" panose="05000000000000000000" charset="0"/>
              <a:buChar char="u"/>
            </a:pPr>
            <a:r>
              <a:rPr lang="zh-CN" sz="2400" b="0">
                <a:latin typeface="微软雅黑" panose="020B0503020204020204" pitchFamily="34" charset="-122"/>
                <a:ea typeface="微软雅黑" panose="020B0503020204020204" pitchFamily="34" charset="-122"/>
                <a:cs typeface="微软雅黑" panose="020B0503020204020204" pitchFamily="34" charset="-122"/>
              </a:rPr>
              <a:t>1、列举你所知道的有关教育政策与法规的名称。</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2400" b="0">
                <a:latin typeface="微软雅黑" panose="020B0503020204020204" pitchFamily="34" charset="-122"/>
                <a:ea typeface="微软雅黑" panose="020B0503020204020204" pitchFamily="34" charset="-122"/>
                <a:cs typeface="微软雅黑" panose="020B0503020204020204" pitchFamily="34" charset="-122"/>
              </a:rPr>
              <a:t>2、在教育教学过程中教师应如何运用有关教育政策与法规来做好教育教学工作？</a:t>
            </a:r>
            <a:endParaRPr lang="zh-CN" sz="2400" b="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2400" b="0">
                <a:latin typeface="微软雅黑" panose="020B0503020204020204" pitchFamily="34" charset="-122"/>
                <a:ea typeface="微软雅黑" panose="020B0503020204020204" pitchFamily="34" charset="-122"/>
                <a:cs typeface="微软雅黑" panose="020B0503020204020204" pitchFamily="34" charset="-122"/>
              </a:rPr>
              <a:t>3、谈谈你对学生伤害事故处理的看法。</a:t>
            </a:r>
            <a:endParaRPr lang="zh-CN" altLang="en-US" sz="2400" b="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5122" name="Picture 2" descr="http://bpic.588ku.com/original_origin_min_pic/19/06/23/408a6429316b590c3c899cd9256ee79d.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2551" y="1052736"/>
            <a:ext cx="5032817" cy="50405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210" y="45085"/>
            <a:ext cx="6881495"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推荐阅读</a:t>
            </a:r>
            <a:endParaRPr lang="zh-CN" altLang="en-US" sz="2800" b="1">
              <a:latin typeface="微软雅黑" panose="020B0503020204020204" pitchFamily="34" charset="-122"/>
              <a:ea typeface="微软雅黑" panose="020B0503020204020204" pitchFamily="34" charset="-122"/>
            </a:endParaRPr>
          </a:p>
        </p:txBody>
      </p:sp>
      <p:sp>
        <p:nvSpPr>
          <p:cNvPr id="3" name="文本框 2"/>
          <p:cNvSpPr txBox="1"/>
          <p:nvPr/>
        </p:nvSpPr>
        <p:spPr>
          <a:xfrm>
            <a:off x="266700" y="1700530"/>
            <a:ext cx="6097905" cy="3784600"/>
          </a:xfrm>
          <a:prstGeom prst="rect">
            <a:avLst/>
          </a:prstGeom>
          <a:noFill/>
          <a:ln w="9525">
            <a:noFill/>
          </a:ln>
        </p:spPr>
        <p:txBody>
          <a:bodyPr wrap="square">
            <a:spAutoFit/>
          </a:bodyPr>
          <a:lstStyle/>
          <a:p>
            <a:pPr marL="342900" indent="-342900" fontAlgn="auto">
              <a:lnSpc>
                <a:spcPct val="150000"/>
              </a:lnSpc>
              <a:buFont typeface="Wingdings" panose="05000000000000000000" charset="0"/>
              <a:buChar char="u"/>
            </a:pPr>
            <a:r>
              <a:rPr lang="zh-CN" sz="2000" b="0" dirty="0">
                <a:latin typeface="微软雅黑" panose="020B0503020204020204" pitchFamily="34" charset="-122"/>
                <a:ea typeface="微软雅黑" panose="020B0503020204020204" pitchFamily="34" charset="-122"/>
                <a:cs typeface="微软雅黑" panose="020B0503020204020204" pitchFamily="34" charset="-122"/>
              </a:rPr>
              <a:t>[1]郭晓溶.终身教育理念下学前教师继续教育课程建设研究——以“学前教育政策与法规”为例[J].中国远程教育(综合版)，2013，10(7)</a:t>
            </a:r>
            <a:endParaRPr 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2000" b="0" dirty="0">
                <a:latin typeface="微软雅黑" panose="020B0503020204020204" pitchFamily="34" charset="-122"/>
                <a:ea typeface="微软雅黑" panose="020B0503020204020204" pitchFamily="34" charset="-122"/>
                <a:cs typeface="微软雅黑" panose="020B0503020204020204" pitchFamily="34" charset="-122"/>
              </a:rPr>
              <a:t>[2]石正义.“三大标准”背景下教育政策法规课程改革[J].课程教学研究，2014，18(7)</a:t>
            </a:r>
            <a:endParaRPr lang="zh-CN" sz="2000" b="0" dirty="0">
              <a:latin typeface="微软雅黑" panose="020B0503020204020204" pitchFamily="34" charset="-122"/>
              <a:ea typeface="微软雅黑" panose="020B0503020204020204" pitchFamily="34" charset="-122"/>
              <a:cs typeface="微软雅黑" panose="020B0503020204020204" pitchFamily="34" charset="-122"/>
            </a:endParaRPr>
          </a:p>
          <a:p>
            <a:pPr marL="342900" indent="-342900" fontAlgn="auto">
              <a:lnSpc>
                <a:spcPct val="150000"/>
              </a:lnSpc>
              <a:buFont typeface="Wingdings" panose="05000000000000000000" charset="0"/>
              <a:buChar char="u"/>
            </a:pPr>
            <a:r>
              <a:rPr lang="zh-CN" sz="2000" b="0" dirty="0">
                <a:latin typeface="微软雅黑" panose="020B0503020204020204" pitchFamily="34" charset="-122"/>
                <a:ea typeface="微软雅黑" panose="020B0503020204020204" pitchFamily="34" charset="-122"/>
                <a:cs typeface="微软雅黑" panose="020B0503020204020204" pitchFamily="34" charset="-122"/>
              </a:rPr>
              <a:t>[3]黄雪利.我国自由竞争办学体制中的人文诉求——基于教育政策与法规双轨视角下的考察[J].湖北第二师范学院学报，2013，30(9)</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14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243191" y="1700530"/>
            <a:ext cx="5699586" cy="4032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custDataLst>
              <p:tags r:id="rId1"/>
            </p:custDataLst>
          </p:nvPr>
        </p:nvCxnSpPr>
        <p:spPr>
          <a:xfrm>
            <a:off x="1651710" y="2759305"/>
            <a:ext cx="1961093" cy="0"/>
          </a:xfrm>
          <a:prstGeom prst="line">
            <a:avLst/>
          </a:prstGeom>
          <a:noFill/>
          <a:ln w="6350" cap="flat" cmpd="sng" algn="ctr">
            <a:solidFill>
              <a:sysClr val="window" lastClr="FFFFFF">
                <a:lumMod val="65000"/>
              </a:sysClr>
            </a:solidFill>
            <a:prstDash val="sysDash"/>
            <a:miter lim="800000"/>
          </a:ln>
          <a:effectLst/>
        </p:spPr>
      </p:cxnSp>
      <p:sp>
        <p:nvSpPr>
          <p:cNvPr id="16" name="矩形 15"/>
          <p:cNvSpPr/>
          <p:nvPr>
            <p:custDataLst>
              <p:tags r:id="rId2"/>
            </p:custDataLst>
          </p:nvPr>
        </p:nvSpPr>
        <p:spPr>
          <a:xfrm>
            <a:off x="764186" y="2676117"/>
            <a:ext cx="1553251" cy="93342"/>
          </a:xfrm>
          <a:prstGeom prst="rect">
            <a:avLst/>
          </a:prstGeom>
          <a:solidFill>
            <a:srgbClr val="1F74AD"/>
          </a:solidFill>
          <a:ln w="12700" cap="flat" cmpd="sng" algn="ctr">
            <a:noFill/>
            <a:prstDash val="solid"/>
            <a:miter lim="800000"/>
          </a:ln>
          <a:effectLst/>
        </p:spPr>
        <p:txBody>
          <a:bodyPr rtlCol="0" anchor="ctr">
            <a:normAutofit fontScale="25000" lnSpcReduction="20000"/>
          </a:bodyPr>
          <a:lstStyle/>
          <a:p>
            <a:pPr algn="ctr">
              <a:lnSpc>
                <a:spcPct val="14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标题 1"/>
          <p:cNvSpPr txBox="1"/>
          <p:nvPr>
            <p:custDataLst>
              <p:tags r:id="rId3"/>
            </p:custDataLst>
          </p:nvPr>
        </p:nvSpPr>
        <p:spPr>
          <a:xfrm>
            <a:off x="677545" y="2914015"/>
            <a:ext cx="2359025" cy="1600200"/>
          </a:xfrm>
          <a:prstGeom prst="rect">
            <a:avLst/>
          </a:prstGeom>
          <a:noFill/>
        </p:spPr>
        <p:txBody>
          <a:bodyPr wrap="square" rtlCol="0">
            <a:noAutofit/>
          </a:bodyPr>
          <a:lstStyle>
            <a:defPPr>
              <a:defRPr lang="zh-CN"/>
            </a:defPPr>
            <a:lvl1pPr>
              <a:lnSpc>
                <a:spcPct val="130000"/>
              </a:lnSpc>
              <a:defRPr sz="1200"/>
            </a:lvl1pPr>
          </a:lstStyle>
          <a:p>
            <a:pPr fontAlgn="auto">
              <a:lnSpc>
                <a:spcPct val="150000"/>
              </a:lnSpc>
            </a:pPr>
            <a:r>
              <a:rPr lang="zh-CN" altLang="en-US" sz="2000" spc="150">
                <a:latin typeface="Arial" panose="020B0604020202020204" pitchFamily="34" charset="0"/>
                <a:ea typeface="微软雅黑" panose="020B0503020204020204" pitchFamily="34" charset="-122"/>
                <a:sym typeface="Arial" panose="020B0604020202020204" pitchFamily="34" charset="0"/>
              </a:rPr>
              <a:t>1.简述我国教育法规的体系结构。</a:t>
            </a:r>
            <a:endParaRPr lang="zh-CN" altLang="en-US" sz="2000" spc="150">
              <a:latin typeface="Arial" panose="020B0604020202020204" pitchFamily="34" charset="0"/>
              <a:ea typeface="微软雅黑" panose="020B0503020204020204" pitchFamily="34" charset="-122"/>
              <a:sym typeface="Arial" panose="020B0604020202020204" pitchFamily="34" charset="0"/>
            </a:endParaRPr>
          </a:p>
          <a:p>
            <a:pPr fontAlgn="auto">
              <a:lnSpc>
                <a:spcPct val="150000"/>
              </a:lnSpc>
            </a:pPr>
            <a:r>
              <a:rPr lang="zh-CN" altLang="en-US" sz="2000" spc="150">
                <a:latin typeface="Arial" panose="020B0604020202020204" pitchFamily="34" charset="0"/>
                <a:ea typeface="微软雅黑" panose="020B0503020204020204" pitchFamily="34" charset="-122"/>
                <a:sym typeface="Arial" panose="020B0604020202020204" pitchFamily="34" charset="0"/>
              </a:rPr>
              <a:t>查阅资料，比较我国与其他国家在教育法规上的差异。</a:t>
            </a:r>
            <a:endParaRPr lang="zh-CN" altLang="en-US" sz="2000" spc="150">
              <a:latin typeface="Arial" panose="020B0604020202020204" pitchFamily="34" charset="0"/>
              <a:ea typeface="微软雅黑" panose="020B0503020204020204" pitchFamily="34" charset="-122"/>
              <a:sym typeface="Arial" panose="020B0604020202020204" pitchFamily="34" charset="0"/>
            </a:endParaRPr>
          </a:p>
        </p:txBody>
      </p:sp>
      <p:sp>
        <p:nvSpPr>
          <p:cNvPr id="18" name="标题 1"/>
          <p:cNvSpPr txBox="1"/>
          <p:nvPr>
            <p:custDataLst>
              <p:tags r:id="rId4"/>
            </p:custDataLst>
          </p:nvPr>
        </p:nvSpPr>
        <p:spPr>
          <a:xfrm>
            <a:off x="188255" y="2010605"/>
            <a:ext cx="349879" cy="1104353"/>
          </a:xfrm>
          <a:prstGeom prst="rect">
            <a:avLst/>
          </a:prstGeom>
          <a:noFill/>
        </p:spPr>
        <p:txBody>
          <a:bodyPr wrap="square" rtlCol="0" anchor="ctr">
            <a:normAutofit fontScale="97500"/>
          </a:bodyPr>
          <a:lstStyle>
            <a:defPPr>
              <a:defRPr lang="zh-CN"/>
            </a:defPPr>
            <a:lvl1pPr>
              <a:lnSpc>
                <a:spcPct val="130000"/>
              </a:lnSpc>
              <a:defRPr sz="1200"/>
            </a:lvl1pPr>
          </a:lstStyle>
          <a:p>
            <a:pPr algn="ctr">
              <a:lnSpc>
                <a:spcPct val="120000"/>
              </a:lnSpc>
            </a:pPr>
            <a:r>
              <a:rPr lang="en-US" altLang="zh-CN" sz="4000" spc="150" dirty="0">
                <a:solidFill>
                  <a:srgbClr val="1F74AD"/>
                </a:solidFill>
                <a:latin typeface="Arial" panose="020B0604020202020204" pitchFamily="34" charset="0"/>
                <a:ea typeface="微软雅黑" panose="020B0503020204020204" pitchFamily="34" charset="-122"/>
                <a:sym typeface="Arial" panose="020B0604020202020204" pitchFamily="34" charset="0"/>
              </a:rPr>
              <a:t>1</a:t>
            </a:r>
            <a:endParaRPr lang="zh-CN" altLang="en-US" sz="4000" spc="150" dirty="0">
              <a:solidFill>
                <a:srgbClr val="1F74AD"/>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9" name="直接连接符 18"/>
          <p:cNvCxnSpPr/>
          <p:nvPr>
            <p:custDataLst>
              <p:tags r:id="rId5"/>
            </p:custDataLst>
          </p:nvPr>
        </p:nvCxnSpPr>
        <p:spPr>
          <a:xfrm>
            <a:off x="5447562" y="2759305"/>
            <a:ext cx="1961093" cy="0"/>
          </a:xfrm>
          <a:prstGeom prst="line">
            <a:avLst/>
          </a:prstGeom>
          <a:noFill/>
          <a:ln w="6350" cap="flat" cmpd="sng" algn="ctr">
            <a:solidFill>
              <a:sysClr val="window" lastClr="FFFFFF">
                <a:lumMod val="65000"/>
              </a:sysClr>
            </a:solidFill>
            <a:prstDash val="sysDash"/>
            <a:miter lim="800000"/>
          </a:ln>
          <a:effectLst/>
        </p:spPr>
      </p:cxnSp>
      <p:sp>
        <p:nvSpPr>
          <p:cNvPr id="20" name="矩形 19"/>
          <p:cNvSpPr/>
          <p:nvPr>
            <p:custDataLst>
              <p:tags r:id="rId6"/>
            </p:custDataLst>
          </p:nvPr>
        </p:nvSpPr>
        <p:spPr>
          <a:xfrm>
            <a:off x="4560037" y="2676117"/>
            <a:ext cx="1553251" cy="93342"/>
          </a:xfrm>
          <a:prstGeom prst="rect">
            <a:avLst/>
          </a:prstGeom>
          <a:solidFill>
            <a:srgbClr val="3498DB"/>
          </a:solidFill>
          <a:ln w="12700" cap="flat" cmpd="sng" algn="ctr">
            <a:noFill/>
            <a:prstDash val="solid"/>
            <a:miter lim="800000"/>
          </a:ln>
          <a:effectLst/>
        </p:spPr>
        <p:txBody>
          <a:bodyPr rtlCol="0" anchor="ctr">
            <a:normAutofit fontScale="25000" lnSpcReduction="20000"/>
          </a:bodyPr>
          <a:lstStyle/>
          <a:p>
            <a:pPr algn="ctr">
              <a:lnSpc>
                <a:spcPct val="140000"/>
              </a:lnSpc>
            </a:pPr>
            <a:endParaRPr lang="zh-CN" altLang="en-US">
              <a:solidFill>
                <a:srgbClr val="3498DB"/>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标题 1"/>
          <p:cNvSpPr txBox="1"/>
          <p:nvPr>
            <p:custDataLst>
              <p:tags r:id="rId7"/>
            </p:custDataLst>
          </p:nvPr>
        </p:nvSpPr>
        <p:spPr>
          <a:xfrm>
            <a:off x="4473575" y="2914015"/>
            <a:ext cx="2359025" cy="1600200"/>
          </a:xfrm>
          <a:prstGeom prst="rect">
            <a:avLst/>
          </a:prstGeom>
          <a:noFill/>
        </p:spPr>
        <p:txBody>
          <a:bodyPr wrap="square" rtlCol="0">
            <a:noAutofit/>
          </a:bodyPr>
          <a:lstStyle>
            <a:defPPr>
              <a:defRPr lang="zh-CN"/>
            </a:defPPr>
            <a:lvl1pPr>
              <a:lnSpc>
                <a:spcPct val="130000"/>
              </a:lnSpc>
              <a:defRPr sz="1200"/>
            </a:lvl1pPr>
          </a:lstStyle>
          <a:p>
            <a:pPr fontAlgn="auto">
              <a:lnSpc>
                <a:spcPct val="150000"/>
              </a:lnSpc>
            </a:pPr>
            <a:r>
              <a:rPr lang="zh-CN" altLang="en-US" sz="2000" spc="150">
                <a:latin typeface="Arial" panose="020B0604020202020204" pitchFamily="34" charset="0"/>
                <a:ea typeface="微软雅黑" panose="020B0503020204020204" pitchFamily="34" charset="-122"/>
                <a:sym typeface="Arial" panose="020B0604020202020204" pitchFamily="34" charset="0"/>
              </a:rPr>
              <a:t>通过学习了解教育政策提高中小学教师提高依法从教、依法行政的素养、增强依法自我保护的意识和能力</a:t>
            </a:r>
            <a:endParaRPr lang="zh-CN" altLang="en-US" sz="2000" spc="150">
              <a:latin typeface="Arial" panose="020B0604020202020204" pitchFamily="34" charset="0"/>
              <a:ea typeface="微软雅黑" panose="020B0503020204020204" pitchFamily="34" charset="-122"/>
              <a:sym typeface="Arial" panose="020B0604020202020204" pitchFamily="34" charset="0"/>
            </a:endParaRPr>
          </a:p>
        </p:txBody>
      </p:sp>
      <p:sp>
        <p:nvSpPr>
          <p:cNvPr id="22" name="标题 1"/>
          <p:cNvSpPr txBox="1"/>
          <p:nvPr>
            <p:custDataLst>
              <p:tags r:id="rId8"/>
            </p:custDataLst>
          </p:nvPr>
        </p:nvSpPr>
        <p:spPr>
          <a:xfrm>
            <a:off x="3984106" y="2010605"/>
            <a:ext cx="349879" cy="1104353"/>
          </a:xfrm>
          <a:prstGeom prst="rect">
            <a:avLst/>
          </a:prstGeom>
          <a:noFill/>
        </p:spPr>
        <p:txBody>
          <a:bodyPr wrap="square" rtlCol="0" anchor="ctr">
            <a:normAutofit fontScale="97500"/>
          </a:bodyPr>
          <a:lstStyle>
            <a:defPPr>
              <a:defRPr lang="zh-CN"/>
            </a:defPPr>
            <a:lvl1pPr>
              <a:lnSpc>
                <a:spcPct val="130000"/>
              </a:lnSpc>
              <a:defRPr sz="1200"/>
            </a:lvl1pPr>
          </a:lstStyle>
          <a:p>
            <a:pPr algn="ctr">
              <a:lnSpc>
                <a:spcPct val="120000"/>
              </a:lnSpc>
            </a:pPr>
            <a:r>
              <a:rPr lang="en-US" altLang="zh-CN" sz="4000" spc="150" dirty="0">
                <a:solidFill>
                  <a:srgbClr val="3498DB"/>
                </a:solidFill>
                <a:latin typeface="Arial" panose="020B0604020202020204" pitchFamily="34" charset="0"/>
                <a:ea typeface="微软雅黑" panose="020B0503020204020204" pitchFamily="34" charset="-122"/>
                <a:sym typeface="Arial" panose="020B0604020202020204" pitchFamily="34" charset="0"/>
              </a:rPr>
              <a:t>2</a:t>
            </a:r>
            <a:endParaRPr lang="zh-CN" altLang="en-US" sz="4000" spc="150" dirty="0">
              <a:solidFill>
                <a:srgbClr val="3498DB"/>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23" name="直接连接符 22"/>
          <p:cNvCxnSpPr/>
          <p:nvPr>
            <p:custDataLst>
              <p:tags r:id="rId9"/>
            </p:custDataLst>
          </p:nvPr>
        </p:nvCxnSpPr>
        <p:spPr>
          <a:xfrm>
            <a:off x="9243413" y="2759303"/>
            <a:ext cx="1961094" cy="0"/>
          </a:xfrm>
          <a:prstGeom prst="line">
            <a:avLst/>
          </a:prstGeom>
          <a:noFill/>
          <a:ln w="6350" cap="flat" cmpd="sng" algn="ctr">
            <a:solidFill>
              <a:sysClr val="window" lastClr="FFFFFF">
                <a:lumMod val="65000"/>
              </a:sysClr>
            </a:solidFill>
            <a:prstDash val="sysDash"/>
            <a:miter lim="800000"/>
          </a:ln>
          <a:effectLst/>
        </p:spPr>
      </p:cxnSp>
      <p:sp>
        <p:nvSpPr>
          <p:cNvPr id="24" name="矩形 23"/>
          <p:cNvSpPr/>
          <p:nvPr>
            <p:custDataLst>
              <p:tags r:id="rId10"/>
            </p:custDataLst>
          </p:nvPr>
        </p:nvSpPr>
        <p:spPr>
          <a:xfrm>
            <a:off x="8355889" y="2676117"/>
            <a:ext cx="1553251" cy="93342"/>
          </a:xfrm>
          <a:prstGeom prst="rect">
            <a:avLst/>
          </a:prstGeom>
          <a:solidFill>
            <a:srgbClr val="1AA3AA"/>
          </a:solidFill>
          <a:ln w="12700" cap="flat" cmpd="sng" algn="ctr">
            <a:noFill/>
            <a:prstDash val="solid"/>
            <a:miter lim="800000"/>
          </a:ln>
          <a:effectLst/>
        </p:spPr>
        <p:txBody>
          <a:bodyPr rtlCol="0" anchor="ctr">
            <a:normAutofit fontScale="25000" lnSpcReduction="20000"/>
          </a:bodyPr>
          <a:lstStyle/>
          <a:p>
            <a:pPr algn="ctr">
              <a:lnSpc>
                <a:spcPct val="14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标题 1"/>
          <p:cNvSpPr txBox="1"/>
          <p:nvPr>
            <p:custDataLst>
              <p:tags r:id="rId11"/>
            </p:custDataLst>
          </p:nvPr>
        </p:nvSpPr>
        <p:spPr>
          <a:xfrm>
            <a:off x="8268970" y="2914015"/>
            <a:ext cx="2833370" cy="1600200"/>
          </a:xfrm>
          <a:prstGeom prst="rect">
            <a:avLst/>
          </a:prstGeom>
          <a:noFill/>
        </p:spPr>
        <p:txBody>
          <a:bodyPr wrap="square" rtlCol="0">
            <a:noAutofit/>
          </a:bodyPr>
          <a:lstStyle>
            <a:defPPr>
              <a:defRPr lang="zh-CN"/>
            </a:defPPr>
            <a:lvl1pPr>
              <a:lnSpc>
                <a:spcPct val="130000"/>
              </a:lnSpc>
              <a:defRPr sz="1200"/>
            </a:lvl1pPr>
          </a:lstStyle>
          <a:p>
            <a:pPr fontAlgn="auto">
              <a:lnSpc>
                <a:spcPct val="150000"/>
              </a:lnSpc>
            </a:pPr>
            <a:r>
              <a:rPr lang="zh-CN" altLang="en-US" sz="2000" spc="150">
                <a:latin typeface="Arial" panose="020B0604020202020204" pitchFamily="34" charset="0"/>
                <a:ea typeface="微软雅黑" panose="020B0503020204020204" pitchFamily="34" charset="-122"/>
                <a:sym typeface="Arial" panose="020B0604020202020204" pitchFamily="34" charset="0"/>
              </a:rPr>
              <a:t>了解教育政策应用范围、熟知教育法规的法律职能，综合掌握教育政策与法规特征的理论分析，实践运用教育政策与法规的关系</a:t>
            </a:r>
            <a:endParaRPr lang="zh-CN" altLang="en-US" sz="2000" spc="150">
              <a:latin typeface="Arial" panose="020B0604020202020204" pitchFamily="34" charset="0"/>
              <a:ea typeface="微软雅黑" panose="020B0503020204020204" pitchFamily="34" charset="-122"/>
              <a:sym typeface="Arial" panose="020B0604020202020204" pitchFamily="34" charset="0"/>
            </a:endParaRPr>
          </a:p>
        </p:txBody>
      </p:sp>
      <p:sp>
        <p:nvSpPr>
          <p:cNvPr id="26" name="标题 1"/>
          <p:cNvSpPr txBox="1"/>
          <p:nvPr>
            <p:custDataLst>
              <p:tags r:id="rId12"/>
            </p:custDataLst>
          </p:nvPr>
        </p:nvSpPr>
        <p:spPr>
          <a:xfrm>
            <a:off x="7779959" y="2010605"/>
            <a:ext cx="349879" cy="1104353"/>
          </a:xfrm>
          <a:prstGeom prst="rect">
            <a:avLst/>
          </a:prstGeom>
          <a:noFill/>
        </p:spPr>
        <p:txBody>
          <a:bodyPr wrap="square" rtlCol="0" anchor="ctr">
            <a:normAutofit fontScale="97500"/>
          </a:bodyPr>
          <a:lstStyle>
            <a:defPPr>
              <a:defRPr lang="zh-CN"/>
            </a:defPPr>
            <a:lvl1pPr>
              <a:lnSpc>
                <a:spcPct val="130000"/>
              </a:lnSpc>
              <a:defRPr sz="1200"/>
            </a:lvl1pPr>
          </a:lstStyle>
          <a:p>
            <a:pPr algn="ctr">
              <a:lnSpc>
                <a:spcPct val="120000"/>
              </a:lnSpc>
            </a:pPr>
            <a:r>
              <a:rPr lang="en-US" altLang="zh-CN" sz="4000" spc="150" dirty="0">
                <a:solidFill>
                  <a:srgbClr val="1AA3AA"/>
                </a:solidFill>
                <a:latin typeface="Arial" panose="020B0604020202020204" pitchFamily="34" charset="0"/>
                <a:ea typeface="微软雅黑" panose="020B0503020204020204" pitchFamily="34" charset="-122"/>
                <a:sym typeface="Arial" panose="020B0604020202020204" pitchFamily="34" charset="0"/>
              </a:rPr>
              <a:t>3</a:t>
            </a:r>
            <a:endParaRPr lang="zh-CN" altLang="en-US" sz="4000" spc="150" dirty="0">
              <a:solidFill>
                <a:srgbClr val="1AA3AA"/>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文本框 3"/>
          <p:cNvSpPr txBox="1"/>
          <p:nvPr/>
        </p:nvSpPr>
        <p:spPr>
          <a:xfrm>
            <a:off x="842645" y="1988820"/>
            <a:ext cx="2540000" cy="521970"/>
          </a:xfrm>
          <a:prstGeom prst="rect">
            <a:avLst/>
          </a:prstGeom>
          <a:noFill/>
        </p:spPr>
        <p:txBody>
          <a:bodyPr wrap="square" rtlCol="0" anchor="t">
            <a:spAutoFit/>
          </a:bodyPr>
          <a:lstStyle/>
          <a:p>
            <a:r>
              <a:rPr lang="zh-CN" altLang="en-US" sz="2800">
                <a:solidFill>
                  <a:schemeClr val="accent2"/>
                </a:solidFill>
                <a:latin typeface="微软雅黑" panose="020B0503020204020204" pitchFamily="34" charset="-122"/>
                <a:ea typeface="微软雅黑" panose="020B0503020204020204" pitchFamily="34" charset="-122"/>
              </a:rPr>
              <a:t>项目检测</a:t>
            </a:r>
            <a:endParaRPr lang="zh-CN" altLang="en-US" sz="2800">
              <a:solidFill>
                <a:schemeClr val="accent2"/>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730750" y="1978660"/>
            <a:ext cx="2540000" cy="521970"/>
          </a:xfrm>
          <a:prstGeom prst="rect">
            <a:avLst/>
          </a:prstGeom>
          <a:noFill/>
        </p:spPr>
        <p:txBody>
          <a:bodyPr wrap="square" rtlCol="0" anchor="t">
            <a:spAutoFit/>
          </a:bodyPr>
          <a:lstStyle/>
          <a:p>
            <a:r>
              <a:rPr lang="zh-CN" altLang="en-US" sz="2800">
                <a:solidFill>
                  <a:schemeClr val="accent2"/>
                </a:solidFill>
                <a:latin typeface="微软雅黑" panose="020B0503020204020204" pitchFamily="34" charset="-122"/>
                <a:ea typeface="微软雅黑" panose="020B0503020204020204" pitchFamily="34" charset="-122"/>
              </a:rPr>
              <a:t>任务导入</a:t>
            </a:r>
            <a:endParaRPr lang="zh-CN" altLang="en-US" sz="2800">
              <a:solidFill>
                <a:schemeClr val="accent2"/>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8547735" y="2083435"/>
            <a:ext cx="2540000" cy="521970"/>
          </a:xfrm>
          <a:prstGeom prst="rect">
            <a:avLst/>
          </a:prstGeom>
          <a:noFill/>
        </p:spPr>
        <p:txBody>
          <a:bodyPr wrap="square" rtlCol="0" anchor="t">
            <a:spAutoFit/>
          </a:bodyPr>
          <a:lstStyle/>
          <a:p>
            <a:r>
              <a:rPr lang="zh-CN" altLang="en-US" sz="2800">
                <a:solidFill>
                  <a:schemeClr val="accent2"/>
                </a:solidFill>
                <a:latin typeface="微软雅黑" panose="020B0503020204020204" pitchFamily="34" charset="-122"/>
                <a:ea typeface="微软雅黑" panose="020B0503020204020204" pitchFamily="34" charset="-122"/>
              </a:rPr>
              <a:t>任务要求</a:t>
            </a:r>
            <a:endParaRPr lang="zh-CN" altLang="en-US" sz="280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625" y="0"/>
            <a:ext cx="121999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0" name="矩形 7"/>
          <p:cNvSpPr>
            <a:spLocks noChangeArrowheads="1"/>
          </p:cNvSpPr>
          <p:nvPr/>
        </p:nvSpPr>
        <p:spPr bwMode="auto">
          <a:xfrm>
            <a:off x="11859816" y="3419475"/>
            <a:ext cx="396022" cy="1565910"/>
          </a:xfrm>
          <a:prstGeom prst="rect">
            <a:avLst/>
          </a:prstGeom>
          <a:solidFill>
            <a:srgbClr val="3B79CE"/>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1" name="矩形 8"/>
          <p:cNvSpPr>
            <a:spLocks noChangeArrowheads="1"/>
          </p:cNvSpPr>
          <p:nvPr/>
        </p:nvSpPr>
        <p:spPr bwMode="auto">
          <a:xfrm flipH="1">
            <a:off x="4236" y="3429000"/>
            <a:ext cx="2132594" cy="1573530"/>
          </a:xfrm>
          <a:prstGeom prst="rect">
            <a:avLst/>
          </a:prstGeom>
          <a:solidFill>
            <a:srgbClr val="CC00CC"/>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3" name="矩形 10"/>
          <p:cNvSpPr>
            <a:spLocks noChangeArrowheads="1"/>
          </p:cNvSpPr>
          <p:nvPr/>
        </p:nvSpPr>
        <p:spPr bwMode="auto">
          <a:xfrm flipH="1">
            <a:off x="4612534" y="3429000"/>
            <a:ext cx="1890117" cy="1573530"/>
          </a:xfrm>
          <a:prstGeom prst="rect">
            <a:avLst/>
          </a:prstGeom>
          <a:solidFill>
            <a:srgbClr val="FFC0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3085" name="矩形 12"/>
          <p:cNvSpPr>
            <a:spLocks noChangeArrowheads="1"/>
          </p:cNvSpPr>
          <p:nvPr/>
        </p:nvSpPr>
        <p:spPr bwMode="auto">
          <a:xfrm flipH="1">
            <a:off x="9000696" y="3419475"/>
            <a:ext cx="410847" cy="1565910"/>
          </a:xfrm>
          <a:prstGeom prst="rect">
            <a:avLst/>
          </a:prstGeom>
          <a:solidFill>
            <a:srgbClr val="8BAB00"/>
          </a:solidFill>
          <a:ln>
            <a:noFill/>
          </a:ln>
        </p:spPr>
        <p:txBody>
          <a:bodyPr lIns="117263" tIns="58631" rIns="117263" bIns="58631" anchor="ctr"/>
          <a:lstStyle/>
          <a:p>
            <a:pPr algn="ctr" eaLnBrk="1" hangingPunct="1">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9" name="直接连接符 18"/>
          <p:cNvCxnSpPr/>
          <p:nvPr/>
        </p:nvCxnSpPr>
        <p:spPr>
          <a:xfrm>
            <a:off x="10004659"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9430297"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zh-CN" altLang="en-US"/>
          </a:p>
        </p:txBody>
      </p:sp>
      <p:sp>
        <p:nvSpPr>
          <p:cNvPr id="21" name="椭圆 20"/>
          <p:cNvSpPr/>
          <p:nvPr/>
        </p:nvSpPr>
        <p:spPr>
          <a:xfrm>
            <a:off x="9526044" y="114225"/>
            <a:ext cx="481106" cy="481106"/>
          </a:xfrm>
          <a:prstGeom prst="ellipse">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flipH="1">
            <a:off x="1" y="559197"/>
            <a:ext cx="8934304"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110285" y="114225"/>
            <a:ext cx="481106" cy="481106"/>
          </a:xfrm>
          <a:prstGeom prst="ellipse">
            <a:avLst/>
          </a:prstGeom>
          <a:solidFill>
            <a:srgbClr val="8BA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0694525" y="114225"/>
            <a:ext cx="481106" cy="481106"/>
          </a:xfrm>
          <a:prstGeom prst="ellipse">
            <a:avLst/>
          </a:prstGeom>
          <a:solidFill>
            <a:srgbClr val="CC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弧形 24"/>
          <p:cNvSpPr/>
          <p:nvPr/>
        </p:nvSpPr>
        <p:spPr>
          <a:xfrm>
            <a:off x="1001453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6" name="直接连接符 25"/>
          <p:cNvCxnSpPr/>
          <p:nvPr/>
        </p:nvCxnSpPr>
        <p:spPr>
          <a:xfrm>
            <a:off x="10588900"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175632"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弧形 27"/>
          <p:cNvSpPr/>
          <p:nvPr/>
        </p:nvSpPr>
        <p:spPr>
          <a:xfrm>
            <a:off x="10598778"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p:nvPr/>
        </p:nvCxnSpPr>
        <p:spPr>
          <a:xfrm>
            <a:off x="11271379" y="559197"/>
            <a:ext cx="926971"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9558848"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143089" y="170112"/>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教</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1072732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育</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弧形 36"/>
          <p:cNvSpPr/>
          <p:nvPr/>
        </p:nvSpPr>
        <p:spPr>
          <a:xfrm>
            <a:off x="8845345" y="-3451"/>
            <a:ext cx="672601" cy="672601"/>
          </a:xfrm>
          <a:prstGeom prst="arc">
            <a:avLst>
              <a:gd name="adj1" fmla="val 2537820"/>
              <a:gd name="adj2" fmla="val 8360135"/>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38" name="直接连接符 37"/>
          <p:cNvCxnSpPr/>
          <p:nvPr/>
        </p:nvCxnSpPr>
        <p:spPr>
          <a:xfrm>
            <a:off x="9419707" y="559197"/>
            <a:ext cx="103135" cy="0"/>
          </a:xfrm>
          <a:prstGeom prst="line">
            <a:avLst/>
          </a:prstGeom>
          <a:ln w="22479">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8934305" y="114225"/>
            <a:ext cx="481106" cy="48110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67109" y="170667"/>
            <a:ext cx="415498"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学</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标题 1"/>
          <p:cNvSpPr txBox="1">
            <a:spLocks noChangeArrowheads="1"/>
          </p:cNvSpPr>
          <p:nvPr/>
        </p:nvSpPr>
        <p:spPr>
          <a:xfrm>
            <a:off x="2722232" y="1340768"/>
            <a:ext cx="7560839"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7200" dirty="0" smtClean="0">
                <a:solidFill>
                  <a:srgbClr val="FFC000"/>
                </a:solidFill>
                <a:effectLst>
                  <a:reflection blurRad="6350" stA="55000" endA="300" endPos="45500" dir="5400000" sy="-100000" algn="bl" rotWithShape="0"/>
                </a:effectLst>
                <a:latin typeface="Broadway" panose="04040905080B02020502" pitchFamily="82" charset="0"/>
                <a:sym typeface="Impact" panose="020B0806030902050204" pitchFamily="34" charset="0"/>
              </a:rPr>
              <a:t>Thank </a:t>
            </a:r>
            <a:r>
              <a:rPr lang="en-US" altLang="zh-CN" sz="7200" dirty="0" smtClean="0">
                <a:solidFill>
                  <a:srgbClr val="FFC000"/>
                </a:solidFill>
                <a:effectLst>
                  <a:reflection blurRad="6350" stA="55000" endA="300" endPos="45500" dir="5400000" sy="-100000" algn="bl" rotWithShape="0"/>
                </a:effectLst>
                <a:latin typeface="Broadway" panose="04040905080B02020502" pitchFamily="82" charset="0"/>
                <a:sym typeface="Impact" panose="020B0806030902050204" pitchFamily="34" charset="0"/>
              </a:rPr>
              <a:t>You</a:t>
            </a:r>
            <a:endParaRPr lang="zh-CN" altLang="en-US" sz="3200" dirty="0">
              <a:solidFill>
                <a:srgbClr val="FFC000"/>
              </a:solidFill>
              <a:effectLst>
                <a:reflection blurRad="6350" stA="55000" endA="300" endPos="45500" dir="5400000" sy="-100000" algn="bl" rotWithShape="0"/>
              </a:effectLst>
              <a:latin typeface="Broadway" panose="04040905080B02020502" pitchFamily="82" charset="0"/>
            </a:endParaRPr>
          </a:p>
        </p:txBody>
      </p:sp>
      <p:pic>
        <p:nvPicPr>
          <p:cNvPr id="39" name="图片 3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441467" y="3406502"/>
            <a:ext cx="2367585" cy="1577403"/>
          </a:xfrm>
          <a:prstGeom prst="rect">
            <a:avLst/>
          </a:prstGeom>
        </p:spPr>
      </p:pic>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19200" y="3429491"/>
            <a:ext cx="2360296" cy="1572547"/>
          </a:xfrm>
          <a:prstGeom prst="rect">
            <a:avLst/>
          </a:prstGeom>
        </p:spPr>
      </p:pic>
      <p:pic>
        <p:nvPicPr>
          <p:cNvPr id="3" name="图片 2"/>
          <p:cNvPicPr>
            <a:picLocks noChangeAspect="1"/>
          </p:cNvPicPr>
          <p:nvPr/>
        </p:nvPicPr>
        <p:blipFill>
          <a:blip r:embed="rId3" cstate="print">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val="0"/>
              </a:ext>
            </a:extLst>
          </a:blip>
          <a:stretch>
            <a:fillRect/>
          </a:stretch>
        </p:blipFill>
        <p:spPr>
          <a:xfrm>
            <a:off x="2232663" y="3429000"/>
            <a:ext cx="2354344" cy="1568581"/>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6" dur="600" fill="hold"/>
                                        <p:tgtEl>
                                          <p:spTgt spid="33"/>
                                        </p:tgtEl>
                                        <p:attrNameLst>
                                          <p:attrName>ppt_x</p:attrName>
                                          <p:attrName>ppt_y</p:attrName>
                                        </p:attrNameLst>
                                      </p:cBhvr>
                                      <p:rCtr x="13" y="5993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254000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导入案例</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194945" y="1484784"/>
            <a:ext cx="11213465" cy="4384675"/>
          </a:xfrm>
          <a:prstGeom prst="rect">
            <a:avLst/>
          </a:prstGeom>
          <a:noFill/>
          <a:ln w="9525">
            <a:noFill/>
          </a:ln>
        </p:spPr>
        <p:txBody>
          <a:bodyPr wrap="square">
            <a:spAutoFit/>
          </a:bodyPr>
          <a:lstStyle/>
          <a:p>
            <a:pPr indent="266700" algn="ctr" fontAlgn="auto">
              <a:lnSpc>
                <a:spcPct val="150000"/>
              </a:lnSpc>
            </a:pPr>
            <a:r>
              <a:rPr sz="2400" b="1" dirty="0">
                <a:solidFill>
                  <a:schemeClr val="accent2"/>
                </a:solidFill>
                <a:latin typeface="微软雅黑" panose="020B0503020204020204" pitchFamily="34" charset="-122"/>
                <a:ea typeface="微软雅黑" panose="020B0503020204020204" pitchFamily="34" charset="-122"/>
              </a:rPr>
              <a:t>  “</a:t>
            </a:r>
            <a:r>
              <a:rPr sz="2400" b="1" dirty="0" err="1">
                <a:solidFill>
                  <a:schemeClr val="accent2"/>
                </a:solidFill>
                <a:latin typeface="微软雅黑" panose="020B0503020204020204" pitchFamily="34" charset="-122"/>
                <a:ea typeface="微软雅黑" panose="020B0503020204020204" pitchFamily="34" charset="-122"/>
              </a:rPr>
              <a:t>县管校聘”是教师管理体制的重大变革</a:t>
            </a:r>
            <a:endParaRPr sz="2400" b="1" dirty="0">
              <a:solidFill>
                <a:schemeClr val="accent2"/>
              </a:solidFill>
              <a:latin typeface="微软雅黑" panose="020B0503020204020204" pitchFamily="34" charset="-122"/>
              <a:ea typeface="微软雅黑" panose="020B0503020204020204" pitchFamily="34" charset="-122"/>
            </a:endParaRPr>
          </a:p>
          <a:p>
            <a:pPr indent="266700" fontAlgn="auto">
              <a:lnSpc>
                <a:spcPct val="150000"/>
              </a:lnSpc>
            </a:pPr>
            <a:r>
              <a:rPr b="0" dirty="0">
                <a:latin typeface="微软雅黑" panose="020B0503020204020204" pitchFamily="34" charset="-122"/>
                <a:ea typeface="微软雅黑" panose="020B0503020204020204" pitchFamily="34" charset="-122"/>
              </a:rPr>
              <a:t>   近日，教育部对全国首批义务教育教师队伍“县管校聘”改革示范区进行公示，19个改革示范区包括全国东、中、西部共15个省份。按照计划，“县管校聘”模式首先在示范区试行，2020年将在全国落实推广。(《京华时报》4月15日)</a:t>
            </a:r>
            <a:endParaRPr b="0" dirty="0">
              <a:latin typeface="微软雅黑" panose="020B0503020204020204" pitchFamily="34" charset="-122"/>
              <a:ea typeface="微软雅黑" panose="020B0503020204020204" pitchFamily="34" charset="-122"/>
            </a:endParaRPr>
          </a:p>
          <a:p>
            <a:pPr indent="266700" fontAlgn="auto">
              <a:lnSpc>
                <a:spcPct val="150000"/>
              </a:lnSpc>
            </a:pPr>
            <a:r>
              <a:rPr b="0" dirty="0">
                <a:latin typeface="微软雅黑" panose="020B0503020204020204" pitchFamily="34" charset="-122"/>
                <a:ea typeface="微软雅黑" panose="020B0503020204020204" pitchFamily="34" charset="-122"/>
              </a:rPr>
              <a:t>  对于教师“县管校聘”究竟该如何理解？事实上，教师“县管校聘”是基于现行的教师“校管校聘”而提出的。由“校管”走向“县管”，一字之差，体现的是教师管理体制的重大变革。“县管校聘”不仅促进了县域内教师交流轮岗制度的落实，也有助于化解县域内教师资源配置矛盾。“县管”要求县级教育行政部门按照职能分工，依法履行对中小学教师的公开招聘、职务评聘、培养培训、调配交流和考核等管理职能。“校聘”则要求学校依法与教师签订聘用合同，负责教师的使用和日常管理。这一变革对于统筹县域内义务教育教师资源，推进县域内教师交流轮岗，化解县域内教师资源配置矛盾，促进县域内义务教育均衡发展有着积极作用。</a:t>
            </a:r>
            <a:endParaRPr b="0" dirty="0">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 任务一:教育政策的类型与结构</a:t>
            </a:r>
            <a:endParaRPr lang="zh-CN" altLang="en-US" sz="2800" b="1">
              <a:latin typeface="微软雅黑" panose="020B0503020204020204" pitchFamily="34" charset="-122"/>
              <a:ea typeface="微软雅黑" panose="020B0503020204020204" pitchFamily="34" charset="-122"/>
            </a:endParaRPr>
          </a:p>
        </p:txBody>
      </p:sp>
      <p:sp>
        <p:nvSpPr>
          <p:cNvPr id="84" name="空心弧 83"/>
          <p:cNvSpPr/>
          <p:nvPr>
            <p:custDataLst>
              <p:tags r:id="rId1"/>
            </p:custDataLst>
          </p:nvPr>
        </p:nvSpPr>
        <p:spPr>
          <a:xfrm rot="9000000">
            <a:off x="1088199" y="2073084"/>
            <a:ext cx="3751962" cy="3751962"/>
          </a:xfrm>
          <a:prstGeom prst="blockArc">
            <a:avLst>
              <a:gd name="adj1" fmla="val 18226258"/>
              <a:gd name="adj2" fmla="val 21461861"/>
              <a:gd name="adj3" fmla="val 20592"/>
            </a:avLst>
          </a:prstGeom>
          <a:solidFill>
            <a:srgbClr val="FFFFFF">
              <a:lumMod val="85000"/>
            </a:srgbClr>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空心弧 84"/>
          <p:cNvSpPr/>
          <p:nvPr>
            <p:custDataLst>
              <p:tags r:id="rId2"/>
            </p:custDataLst>
          </p:nvPr>
        </p:nvSpPr>
        <p:spPr>
          <a:xfrm rot="12600000">
            <a:off x="1088199" y="2073084"/>
            <a:ext cx="3751962" cy="3751962"/>
          </a:xfrm>
          <a:prstGeom prst="blockArc">
            <a:avLst>
              <a:gd name="adj1" fmla="val 18226258"/>
              <a:gd name="adj2" fmla="val 21461861"/>
              <a:gd name="adj3" fmla="val 20592"/>
            </a:avLst>
          </a:prstGeom>
          <a:solidFill>
            <a:srgbClr val="FFFFFF">
              <a:lumMod val="85000"/>
            </a:srgbClr>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空心弧 85"/>
          <p:cNvSpPr/>
          <p:nvPr>
            <p:custDataLst>
              <p:tags r:id="rId3"/>
            </p:custDataLst>
          </p:nvPr>
        </p:nvSpPr>
        <p:spPr>
          <a:xfrm rot="1800000">
            <a:off x="1088199" y="2073084"/>
            <a:ext cx="3751962" cy="3751962"/>
          </a:xfrm>
          <a:prstGeom prst="blockArc">
            <a:avLst>
              <a:gd name="adj1" fmla="val 18226258"/>
              <a:gd name="adj2" fmla="val 21461861"/>
              <a:gd name="adj3" fmla="val 20592"/>
            </a:avLst>
          </a:prstGeom>
          <a:solidFill>
            <a:srgbClr val="FFFFFF">
              <a:lumMod val="85000"/>
            </a:srgbClr>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空心弧 86"/>
          <p:cNvSpPr/>
          <p:nvPr>
            <p:custDataLst>
              <p:tags r:id="rId4"/>
            </p:custDataLst>
          </p:nvPr>
        </p:nvSpPr>
        <p:spPr>
          <a:xfrm rot="19800000">
            <a:off x="1088199" y="2073084"/>
            <a:ext cx="3751962" cy="3751962"/>
          </a:xfrm>
          <a:prstGeom prst="blockArc">
            <a:avLst>
              <a:gd name="adj1" fmla="val 18226258"/>
              <a:gd name="adj2" fmla="val 21461861"/>
              <a:gd name="adj3" fmla="val 20592"/>
            </a:avLst>
          </a:prstGeom>
          <a:solidFill>
            <a:srgbClr val="0088D5"/>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6" name="空心弧 155"/>
          <p:cNvSpPr/>
          <p:nvPr>
            <p:custDataLst>
              <p:tags r:id="rId5"/>
            </p:custDataLst>
          </p:nvPr>
        </p:nvSpPr>
        <p:spPr>
          <a:xfrm rot="5400000">
            <a:off x="1088199" y="2073085"/>
            <a:ext cx="3751962" cy="3751962"/>
          </a:xfrm>
          <a:prstGeom prst="blockArc">
            <a:avLst>
              <a:gd name="adj1" fmla="val 18226258"/>
              <a:gd name="adj2" fmla="val 21461861"/>
              <a:gd name="adj3" fmla="val 20592"/>
            </a:avLst>
          </a:prstGeom>
          <a:solidFill>
            <a:srgbClr val="FFFFFF">
              <a:lumMod val="85000"/>
            </a:srgbClr>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7" name="空心弧 156"/>
          <p:cNvSpPr/>
          <p:nvPr>
            <p:custDataLst>
              <p:tags r:id="rId6"/>
            </p:custDataLst>
          </p:nvPr>
        </p:nvSpPr>
        <p:spPr>
          <a:xfrm rot="16200000">
            <a:off x="1088199" y="2073084"/>
            <a:ext cx="3751962" cy="3751962"/>
          </a:xfrm>
          <a:prstGeom prst="blockArc">
            <a:avLst>
              <a:gd name="adj1" fmla="val 18226258"/>
              <a:gd name="adj2" fmla="val 21461861"/>
              <a:gd name="adj3" fmla="val 20592"/>
            </a:avLst>
          </a:prstGeom>
          <a:solidFill>
            <a:srgbClr val="1D6DC2"/>
          </a:solidFill>
          <a:ln w="12700" cap="flat" cmpd="sng" algn="ctr">
            <a:noFill/>
            <a:prstDash val="solid"/>
            <a:miter lim="800000"/>
          </a:ln>
          <a:effectLst/>
        </p:spPr>
        <p:txBody>
          <a:bodyPr rtlCol="0" anchor="ctr"/>
          <a:lstStyle/>
          <a:p>
            <a:pPr algn="ctr">
              <a:lnSpc>
                <a:spcPct val="120000"/>
              </a:lnSpc>
            </a:pPr>
            <a:endParaRPr lang="zh-CN" altLang="en-US">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8" name="Freeform 148"/>
          <p:cNvSpPr>
            <a:spLocks noEditPoints="1"/>
          </p:cNvSpPr>
          <p:nvPr>
            <p:custDataLst>
              <p:tags r:id="rId7"/>
            </p:custDataLst>
          </p:nvPr>
        </p:nvSpPr>
        <p:spPr bwMode="auto">
          <a:xfrm>
            <a:off x="3523035" y="5027581"/>
            <a:ext cx="301625" cy="385762"/>
          </a:xfrm>
          <a:custGeom>
            <a:avLst/>
            <a:gdLst>
              <a:gd name="T0" fmla="*/ 83 w 97"/>
              <a:gd name="T1" fmla="*/ 44 h 123"/>
              <a:gd name="T2" fmla="*/ 83 w 97"/>
              <a:gd name="T3" fmla="*/ 35 h 123"/>
              <a:gd name="T4" fmla="*/ 48 w 97"/>
              <a:gd name="T5" fmla="*/ 0 h 123"/>
              <a:gd name="T6" fmla="*/ 14 w 97"/>
              <a:gd name="T7" fmla="*/ 35 h 123"/>
              <a:gd name="T8" fmla="*/ 14 w 97"/>
              <a:gd name="T9" fmla="*/ 44 h 123"/>
              <a:gd name="T10" fmla="*/ 0 w 97"/>
              <a:gd name="T11" fmla="*/ 64 h 123"/>
              <a:gd name="T12" fmla="*/ 0 w 97"/>
              <a:gd name="T13" fmla="*/ 103 h 123"/>
              <a:gd name="T14" fmla="*/ 21 w 97"/>
              <a:gd name="T15" fmla="*/ 123 h 123"/>
              <a:gd name="T16" fmla="*/ 76 w 97"/>
              <a:gd name="T17" fmla="*/ 123 h 123"/>
              <a:gd name="T18" fmla="*/ 97 w 97"/>
              <a:gd name="T19" fmla="*/ 103 h 123"/>
              <a:gd name="T20" fmla="*/ 97 w 97"/>
              <a:gd name="T21" fmla="*/ 64 h 123"/>
              <a:gd name="T22" fmla="*/ 83 w 97"/>
              <a:gd name="T23" fmla="*/ 44 h 123"/>
              <a:gd name="T24" fmla="*/ 48 w 97"/>
              <a:gd name="T25" fmla="*/ 14 h 123"/>
              <a:gd name="T26" fmla="*/ 69 w 97"/>
              <a:gd name="T27" fmla="*/ 35 h 123"/>
              <a:gd name="T28" fmla="*/ 69 w 97"/>
              <a:gd name="T29" fmla="*/ 43 h 123"/>
              <a:gd name="T30" fmla="*/ 28 w 97"/>
              <a:gd name="T31" fmla="*/ 43 h 123"/>
              <a:gd name="T32" fmla="*/ 28 w 97"/>
              <a:gd name="T33" fmla="*/ 35 h 123"/>
              <a:gd name="T34" fmla="*/ 48 w 97"/>
              <a:gd name="T35" fmla="*/ 14 h 123"/>
              <a:gd name="T36" fmla="*/ 55 w 97"/>
              <a:gd name="T37" fmla="*/ 87 h 123"/>
              <a:gd name="T38" fmla="*/ 55 w 97"/>
              <a:gd name="T39" fmla="*/ 95 h 123"/>
              <a:gd name="T40" fmla="*/ 48 w 97"/>
              <a:gd name="T41" fmla="*/ 102 h 123"/>
              <a:gd name="T42" fmla="*/ 42 w 97"/>
              <a:gd name="T43" fmla="*/ 95 h 123"/>
              <a:gd name="T44" fmla="*/ 42 w 97"/>
              <a:gd name="T45" fmla="*/ 87 h 123"/>
              <a:gd name="T46" fmla="*/ 36 w 97"/>
              <a:gd name="T47" fmla="*/ 77 h 123"/>
              <a:gd name="T48" fmla="*/ 48 w 97"/>
              <a:gd name="T49" fmla="*/ 65 h 123"/>
              <a:gd name="T50" fmla="*/ 61 w 97"/>
              <a:gd name="T51" fmla="*/ 77 h 123"/>
              <a:gd name="T52" fmla="*/ 55 w 97"/>
              <a:gd name="T53" fmla="*/ 8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 h="123">
                <a:moveTo>
                  <a:pt x="83" y="44"/>
                </a:moveTo>
                <a:cubicBezTo>
                  <a:pt x="83" y="35"/>
                  <a:pt x="83" y="35"/>
                  <a:pt x="83" y="35"/>
                </a:cubicBezTo>
                <a:cubicBezTo>
                  <a:pt x="83" y="16"/>
                  <a:pt x="67" y="0"/>
                  <a:pt x="48" y="0"/>
                </a:cubicBezTo>
                <a:cubicBezTo>
                  <a:pt x="29" y="0"/>
                  <a:pt x="14" y="16"/>
                  <a:pt x="14" y="35"/>
                </a:cubicBezTo>
                <a:cubicBezTo>
                  <a:pt x="14" y="44"/>
                  <a:pt x="14" y="44"/>
                  <a:pt x="14" y="44"/>
                </a:cubicBezTo>
                <a:cubicBezTo>
                  <a:pt x="6" y="47"/>
                  <a:pt x="0" y="55"/>
                  <a:pt x="0" y="64"/>
                </a:cubicBezTo>
                <a:cubicBezTo>
                  <a:pt x="0" y="103"/>
                  <a:pt x="0" y="103"/>
                  <a:pt x="0" y="103"/>
                </a:cubicBezTo>
                <a:cubicBezTo>
                  <a:pt x="0" y="114"/>
                  <a:pt x="9" y="123"/>
                  <a:pt x="21" y="123"/>
                </a:cubicBezTo>
                <a:cubicBezTo>
                  <a:pt x="76" y="123"/>
                  <a:pt x="76" y="123"/>
                  <a:pt x="76" y="123"/>
                </a:cubicBezTo>
                <a:cubicBezTo>
                  <a:pt x="88" y="123"/>
                  <a:pt x="97" y="114"/>
                  <a:pt x="97" y="103"/>
                </a:cubicBezTo>
                <a:cubicBezTo>
                  <a:pt x="97" y="64"/>
                  <a:pt x="97" y="64"/>
                  <a:pt x="97" y="64"/>
                </a:cubicBezTo>
                <a:cubicBezTo>
                  <a:pt x="97" y="55"/>
                  <a:pt x="91" y="47"/>
                  <a:pt x="83" y="44"/>
                </a:cubicBezTo>
                <a:close/>
                <a:moveTo>
                  <a:pt x="48" y="14"/>
                </a:moveTo>
                <a:cubicBezTo>
                  <a:pt x="60" y="14"/>
                  <a:pt x="69" y="23"/>
                  <a:pt x="69" y="35"/>
                </a:cubicBezTo>
                <a:cubicBezTo>
                  <a:pt x="69" y="43"/>
                  <a:pt x="69" y="43"/>
                  <a:pt x="69" y="43"/>
                </a:cubicBezTo>
                <a:cubicBezTo>
                  <a:pt x="28" y="43"/>
                  <a:pt x="28" y="43"/>
                  <a:pt x="28" y="43"/>
                </a:cubicBezTo>
                <a:cubicBezTo>
                  <a:pt x="28" y="35"/>
                  <a:pt x="28" y="35"/>
                  <a:pt x="28" y="35"/>
                </a:cubicBezTo>
                <a:cubicBezTo>
                  <a:pt x="28" y="23"/>
                  <a:pt x="37" y="14"/>
                  <a:pt x="48" y="14"/>
                </a:cubicBezTo>
                <a:close/>
                <a:moveTo>
                  <a:pt x="55" y="87"/>
                </a:moveTo>
                <a:cubicBezTo>
                  <a:pt x="55" y="95"/>
                  <a:pt x="55" y="95"/>
                  <a:pt x="55" y="95"/>
                </a:cubicBezTo>
                <a:cubicBezTo>
                  <a:pt x="55" y="99"/>
                  <a:pt x="52" y="102"/>
                  <a:pt x="48" y="102"/>
                </a:cubicBezTo>
                <a:cubicBezTo>
                  <a:pt x="45" y="102"/>
                  <a:pt x="42" y="99"/>
                  <a:pt x="42" y="95"/>
                </a:cubicBezTo>
                <a:cubicBezTo>
                  <a:pt x="42" y="87"/>
                  <a:pt x="42" y="87"/>
                  <a:pt x="42" y="87"/>
                </a:cubicBezTo>
                <a:cubicBezTo>
                  <a:pt x="38" y="85"/>
                  <a:pt x="36" y="81"/>
                  <a:pt x="36" y="77"/>
                </a:cubicBezTo>
                <a:cubicBezTo>
                  <a:pt x="36" y="70"/>
                  <a:pt x="42" y="65"/>
                  <a:pt x="48" y="65"/>
                </a:cubicBezTo>
                <a:cubicBezTo>
                  <a:pt x="55" y="65"/>
                  <a:pt x="61" y="70"/>
                  <a:pt x="61" y="77"/>
                </a:cubicBezTo>
                <a:cubicBezTo>
                  <a:pt x="61" y="81"/>
                  <a:pt x="58" y="85"/>
                  <a:pt x="55" y="87"/>
                </a:cubicBezTo>
                <a:close/>
              </a:path>
            </a:pathLst>
          </a:custGeom>
          <a:solidFill>
            <a:srgbClr val="FFFFFF"/>
          </a:solidFill>
          <a:ln>
            <a:noFill/>
          </a:ln>
        </p:spPr>
        <p:txBody>
          <a:bodyPr/>
          <a:lstStyle/>
          <a:p>
            <a:pPr eaLnBrk="1" hangingPunct="1">
              <a:lnSpc>
                <a:spcPct val="120000"/>
              </a:lnSpc>
            </a:pPr>
            <a:endParaRPr lang="id-ID" sz="1800" kern="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9" name="settings_320253"/>
          <p:cNvSpPr>
            <a:spLocks noChangeAspect="1"/>
          </p:cNvSpPr>
          <p:nvPr>
            <p:custDataLst>
              <p:tags r:id="rId8"/>
            </p:custDataLst>
          </p:nvPr>
        </p:nvSpPr>
        <p:spPr bwMode="auto">
          <a:xfrm>
            <a:off x="3480674" y="2523115"/>
            <a:ext cx="386346" cy="385762"/>
          </a:xfrm>
          <a:custGeom>
            <a:avLst/>
            <a:gdLst>
              <a:gd name="connsiteX0" fmla="*/ 303820 w 607639"/>
              <a:gd name="connsiteY0" fmla="*/ 278099 h 606722"/>
              <a:gd name="connsiteX1" fmla="*/ 329118 w 607639"/>
              <a:gd name="connsiteY1" fmla="*/ 303362 h 606722"/>
              <a:gd name="connsiteX2" fmla="*/ 303820 w 607639"/>
              <a:gd name="connsiteY2" fmla="*/ 328625 h 606722"/>
              <a:gd name="connsiteX3" fmla="*/ 278522 w 607639"/>
              <a:gd name="connsiteY3" fmla="*/ 303362 h 606722"/>
              <a:gd name="connsiteX4" fmla="*/ 303820 w 607639"/>
              <a:gd name="connsiteY4" fmla="*/ 278099 h 606722"/>
              <a:gd name="connsiteX5" fmla="*/ 303775 w 607639"/>
              <a:gd name="connsiteY5" fmla="*/ 252735 h 606722"/>
              <a:gd name="connsiteX6" fmla="*/ 253140 w 607639"/>
              <a:gd name="connsiteY6" fmla="*/ 303317 h 606722"/>
              <a:gd name="connsiteX7" fmla="*/ 303775 w 607639"/>
              <a:gd name="connsiteY7" fmla="*/ 353900 h 606722"/>
              <a:gd name="connsiteX8" fmla="*/ 354410 w 607639"/>
              <a:gd name="connsiteY8" fmla="*/ 303317 h 606722"/>
              <a:gd name="connsiteX9" fmla="*/ 303775 w 607639"/>
              <a:gd name="connsiteY9" fmla="*/ 252735 h 606722"/>
              <a:gd name="connsiteX10" fmla="*/ 303775 w 607639"/>
              <a:gd name="connsiteY10" fmla="*/ 202241 h 606722"/>
              <a:gd name="connsiteX11" fmla="*/ 405045 w 607639"/>
              <a:gd name="connsiteY11" fmla="*/ 303317 h 606722"/>
              <a:gd name="connsiteX12" fmla="*/ 303775 w 607639"/>
              <a:gd name="connsiteY12" fmla="*/ 404482 h 606722"/>
              <a:gd name="connsiteX13" fmla="*/ 202593 w 607639"/>
              <a:gd name="connsiteY13" fmla="*/ 303317 h 606722"/>
              <a:gd name="connsiteX14" fmla="*/ 303775 w 607639"/>
              <a:gd name="connsiteY14" fmla="*/ 202241 h 606722"/>
              <a:gd name="connsiteX15" fmla="*/ 303775 w 607639"/>
              <a:gd name="connsiteY15" fmla="*/ 151703 h 606722"/>
              <a:gd name="connsiteX16" fmla="*/ 151932 w 607639"/>
              <a:gd name="connsiteY16" fmla="*/ 303317 h 606722"/>
              <a:gd name="connsiteX17" fmla="*/ 303775 w 607639"/>
              <a:gd name="connsiteY17" fmla="*/ 455019 h 606722"/>
              <a:gd name="connsiteX18" fmla="*/ 455707 w 607639"/>
              <a:gd name="connsiteY18" fmla="*/ 303317 h 606722"/>
              <a:gd name="connsiteX19" fmla="*/ 303775 w 607639"/>
              <a:gd name="connsiteY19" fmla="*/ 151703 h 606722"/>
              <a:gd name="connsiteX20" fmla="*/ 253131 w 607639"/>
              <a:gd name="connsiteY20" fmla="*/ 0 h 606722"/>
              <a:gd name="connsiteX21" fmla="*/ 354419 w 607639"/>
              <a:gd name="connsiteY21" fmla="*/ 0 h 606722"/>
              <a:gd name="connsiteX22" fmla="*/ 379786 w 607639"/>
              <a:gd name="connsiteY22" fmla="*/ 25239 h 606722"/>
              <a:gd name="connsiteX23" fmla="*/ 379786 w 607639"/>
              <a:gd name="connsiteY23" fmla="*/ 62387 h 606722"/>
              <a:gd name="connsiteX24" fmla="*/ 420639 w 607639"/>
              <a:gd name="connsiteY24" fmla="*/ 79451 h 606722"/>
              <a:gd name="connsiteX25" fmla="*/ 446985 w 607639"/>
              <a:gd name="connsiteY25" fmla="*/ 53145 h 606722"/>
              <a:gd name="connsiteX26" fmla="*/ 482854 w 607639"/>
              <a:gd name="connsiteY26" fmla="*/ 53145 h 606722"/>
              <a:gd name="connsiteX27" fmla="*/ 554414 w 607639"/>
              <a:gd name="connsiteY27" fmla="*/ 124597 h 606722"/>
              <a:gd name="connsiteX28" fmla="*/ 554414 w 607639"/>
              <a:gd name="connsiteY28" fmla="*/ 160323 h 606722"/>
              <a:gd name="connsiteX29" fmla="*/ 528069 w 607639"/>
              <a:gd name="connsiteY29" fmla="*/ 186629 h 606722"/>
              <a:gd name="connsiteX30" fmla="*/ 545158 w 607639"/>
              <a:gd name="connsiteY30" fmla="*/ 227510 h 606722"/>
              <a:gd name="connsiteX31" fmla="*/ 582273 w 607639"/>
              <a:gd name="connsiteY31" fmla="*/ 227510 h 606722"/>
              <a:gd name="connsiteX32" fmla="*/ 607639 w 607639"/>
              <a:gd name="connsiteY32" fmla="*/ 252749 h 606722"/>
              <a:gd name="connsiteX33" fmla="*/ 607639 w 607639"/>
              <a:gd name="connsiteY33" fmla="*/ 353884 h 606722"/>
              <a:gd name="connsiteX34" fmla="*/ 582273 w 607639"/>
              <a:gd name="connsiteY34" fmla="*/ 379212 h 606722"/>
              <a:gd name="connsiteX35" fmla="*/ 545158 w 607639"/>
              <a:gd name="connsiteY35" fmla="*/ 379212 h 606722"/>
              <a:gd name="connsiteX36" fmla="*/ 528069 w 607639"/>
              <a:gd name="connsiteY36" fmla="*/ 420004 h 606722"/>
              <a:gd name="connsiteX37" fmla="*/ 554414 w 607639"/>
              <a:gd name="connsiteY37" fmla="*/ 446310 h 606722"/>
              <a:gd name="connsiteX38" fmla="*/ 554414 w 607639"/>
              <a:gd name="connsiteY38" fmla="*/ 482125 h 606722"/>
              <a:gd name="connsiteX39" fmla="*/ 482854 w 607639"/>
              <a:gd name="connsiteY39" fmla="*/ 553577 h 606722"/>
              <a:gd name="connsiteX40" fmla="*/ 446985 w 607639"/>
              <a:gd name="connsiteY40" fmla="*/ 553577 h 606722"/>
              <a:gd name="connsiteX41" fmla="*/ 420639 w 607639"/>
              <a:gd name="connsiteY41" fmla="*/ 527271 h 606722"/>
              <a:gd name="connsiteX42" fmla="*/ 379786 w 607639"/>
              <a:gd name="connsiteY42" fmla="*/ 544246 h 606722"/>
              <a:gd name="connsiteX43" fmla="*/ 379786 w 607639"/>
              <a:gd name="connsiteY43" fmla="*/ 581394 h 606722"/>
              <a:gd name="connsiteX44" fmla="*/ 354419 w 607639"/>
              <a:gd name="connsiteY44" fmla="*/ 606722 h 606722"/>
              <a:gd name="connsiteX45" fmla="*/ 253131 w 607639"/>
              <a:gd name="connsiteY45" fmla="*/ 606722 h 606722"/>
              <a:gd name="connsiteX46" fmla="*/ 227854 w 607639"/>
              <a:gd name="connsiteY46" fmla="*/ 581394 h 606722"/>
              <a:gd name="connsiteX47" fmla="*/ 227854 w 607639"/>
              <a:gd name="connsiteY47" fmla="*/ 544246 h 606722"/>
              <a:gd name="connsiteX48" fmla="*/ 186911 w 607639"/>
              <a:gd name="connsiteY48" fmla="*/ 527271 h 606722"/>
              <a:gd name="connsiteX49" fmla="*/ 160566 w 607639"/>
              <a:gd name="connsiteY49" fmla="*/ 553577 h 606722"/>
              <a:gd name="connsiteX50" fmla="*/ 124786 w 607639"/>
              <a:gd name="connsiteY50" fmla="*/ 553577 h 606722"/>
              <a:gd name="connsiteX51" fmla="*/ 53225 w 607639"/>
              <a:gd name="connsiteY51" fmla="*/ 482125 h 606722"/>
              <a:gd name="connsiteX52" fmla="*/ 53225 w 607639"/>
              <a:gd name="connsiteY52" fmla="*/ 446310 h 606722"/>
              <a:gd name="connsiteX53" fmla="*/ 79482 w 607639"/>
              <a:gd name="connsiteY53" fmla="*/ 420004 h 606722"/>
              <a:gd name="connsiteX54" fmla="*/ 62482 w 607639"/>
              <a:gd name="connsiteY54" fmla="*/ 379212 h 606722"/>
              <a:gd name="connsiteX55" fmla="*/ 25278 w 607639"/>
              <a:gd name="connsiteY55" fmla="*/ 379212 h 606722"/>
              <a:gd name="connsiteX56" fmla="*/ 0 w 607639"/>
              <a:gd name="connsiteY56" fmla="*/ 353884 h 606722"/>
              <a:gd name="connsiteX57" fmla="*/ 0 w 607639"/>
              <a:gd name="connsiteY57" fmla="*/ 252749 h 606722"/>
              <a:gd name="connsiteX58" fmla="*/ 25278 w 607639"/>
              <a:gd name="connsiteY58" fmla="*/ 227510 h 606722"/>
              <a:gd name="connsiteX59" fmla="*/ 62482 w 607639"/>
              <a:gd name="connsiteY59" fmla="*/ 227510 h 606722"/>
              <a:gd name="connsiteX60" fmla="*/ 79482 w 607639"/>
              <a:gd name="connsiteY60" fmla="*/ 186629 h 606722"/>
              <a:gd name="connsiteX61" fmla="*/ 53225 w 607639"/>
              <a:gd name="connsiteY61" fmla="*/ 160323 h 606722"/>
              <a:gd name="connsiteX62" fmla="*/ 53225 w 607639"/>
              <a:gd name="connsiteY62" fmla="*/ 124597 h 606722"/>
              <a:gd name="connsiteX63" fmla="*/ 124786 w 607639"/>
              <a:gd name="connsiteY63" fmla="*/ 53145 h 606722"/>
              <a:gd name="connsiteX64" fmla="*/ 160566 w 607639"/>
              <a:gd name="connsiteY64" fmla="*/ 53145 h 606722"/>
              <a:gd name="connsiteX65" fmla="*/ 186911 w 607639"/>
              <a:gd name="connsiteY65" fmla="*/ 79451 h 606722"/>
              <a:gd name="connsiteX66" fmla="*/ 227854 w 607639"/>
              <a:gd name="connsiteY66" fmla="*/ 62387 h 606722"/>
              <a:gd name="connsiteX67" fmla="*/ 227854 w 607639"/>
              <a:gd name="connsiteY67" fmla="*/ 25239 h 606722"/>
              <a:gd name="connsiteX68" fmla="*/ 253131 w 607639"/>
              <a:gd name="connsiteY6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606722">
                <a:moveTo>
                  <a:pt x="303820" y="278099"/>
                </a:moveTo>
                <a:cubicBezTo>
                  <a:pt x="317792" y="278099"/>
                  <a:pt x="329118" y="289410"/>
                  <a:pt x="329118" y="303362"/>
                </a:cubicBezTo>
                <a:cubicBezTo>
                  <a:pt x="329118" y="317314"/>
                  <a:pt x="317792" y="328625"/>
                  <a:pt x="303820" y="328625"/>
                </a:cubicBezTo>
                <a:cubicBezTo>
                  <a:pt x="289848" y="328625"/>
                  <a:pt x="278522" y="317314"/>
                  <a:pt x="278522" y="303362"/>
                </a:cubicBezTo>
                <a:cubicBezTo>
                  <a:pt x="278522" y="289410"/>
                  <a:pt x="289848" y="278099"/>
                  <a:pt x="303820" y="278099"/>
                </a:cubicBezTo>
                <a:close/>
                <a:moveTo>
                  <a:pt x="303775" y="252735"/>
                </a:moveTo>
                <a:cubicBezTo>
                  <a:pt x="275921" y="252735"/>
                  <a:pt x="253140" y="275492"/>
                  <a:pt x="253140" y="303317"/>
                </a:cubicBezTo>
                <a:cubicBezTo>
                  <a:pt x="253140" y="331231"/>
                  <a:pt x="275921" y="353900"/>
                  <a:pt x="303775" y="353900"/>
                </a:cubicBezTo>
                <a:cubicBezTo>
                  <a:pt x="331718" y="353900"/>
                  <a:pt x="354410" y="331231"/>
                  <a:pt x="354410" y="303317"/>
                </a:cubicBezTo>
                <a:cubicBezTo>
                  <a:pt x="354410" y="275492"/>
                  <a:pt x="331718" y="252735"/>
                  <a:pt x="303775" y="252735"/>
                </a:cubicBezTo>
                <a:close/>
                <a:moveTo>
                  <a:pt x="303775" y="202241"/>
                </a:moveTo>
                <a:cubicBezTo>
                  <a:pt x="359660" y="202241"/>
                  <a:pt x="405045" y="247579"/>
                  <a:pt x="405045" y="303317"/>
                </a:cubicBezTo>
                <a:cubicBezTo>
                  <a:pt x="405045" y="359144"/>
                  <a:pt x="359660" y="404482"/>
                  <a:pt x="303775" y="404482"/>
                </a:cubicBezTo>
                <a:cubicBezTo>
                  <a:pt x="247978" y="404482"/>
                  <a:pt x="202593" y="359144"/>
                  <a:pt x="202593" y="303317"/>
                </a:cubicBezTo>
                <a:cubicBezTo>
                  <a:pt x="202593" y="247579"/>
                  <a:pt x="247978" y="202241"/>
                  <a:pt x="303775" y="202241"/>
                </a:cubicBezTo>
                <a:close/>
                <a:moveTo>
                  <a:pt x="303775" y="151703"/>
                </a:moveTo>
                <a:cubicBezTo>
                  <a:pt x="220021" y="151703"/>
                  <a:pt x="151932" y="219689"/>
                  <a:pt x="151932" y="303317"/>
                </a:cubicBezTo>
                <a:cubicBezTo>
                  <a:pt x="151932" y="387033"/>
                  <a:pt x="220021" y="455019"/>
                  <a:pt x="303775" y="455019"/>
                </a:cubicBezTo>
                <a:cubicBezTo>
                  <a:pt x="387618" y="455019"/>
                  <a:pt x="455707" y="387033"/>
                  <a:pt x="455707" y="303317"/>
                </a:cubicBezTo>
                <a:cubicBezTo>
                  <a:pt x="455707" y="219689"/>
                  <a:pt x="387618" y="151703"/>
                  <a:pt x="303775" y="151703"/>
                </a:cubicBezTo>
                <a:close/>
                <a:moveTo>
                  <a:pt x="253131" y="0"/>
                </a:moveTo>
                <a:lnTo>
                  <a:pt x="354419" y="0"/>
                </a:lnTo>
                <a:cubicBezTo>
                  <a:pt x="368482" y="0"/>
                  <a:pt x="379786" y="11287"/>
                  <a:pt x="379786" y="25239"/>
                </a:cubicBezTo>
                <a:lnTo>
                  <a:pt x="379786" y="62387"/>
                </a:lnTo>
                <a:cubicBezTo>
                  <a:pt x="393849" y="66831"/>
                  <a:pt x="407555" y="72519"/>
                  <a:pt x="420639" y="79451"/>
                </a:cubicBezTo>
                <a:lnTo>
                  <a:pt x="446985" y="53145"/>
                </a:lnTo>
                <a:cubicBezTo>
                  <a:pt x="456953" y="43191"/>
                  <a:pt x="472974" y="43191"/>
                  <a:pt x="482854" y="53145"/>
                </a:cubicBezTo>
                <a:lnTo>
                  <a:pt x="554414" y="124597"/>
                </a:lnTo>
                <a:cubicBezTo>
                  <a:pt x="564294" y="134462"/>
                  <a:pt x="564294" y="150459"/>
                  <a:pt x="554414" y="160323"/>
                </a:cubicBezTo>
                <a:lnTo>
                  <a:pt x="528069" y="186629"/>
                </a:lnTo>
                <a:cubicBezTo>
                  <a:pt x="535011" y="199782"/>
                  <a:pt x="540707" y="213468"/>
                  <a:pt x="545158" y="227510"/>
                </a:cubicBezTo>
                <a:lnTo>
                  <a:pt x="582273" y="227510"/>
                </a:lnTo>
                <a:cubicBezTo>
                  <a:pt x="596336" y="227510"/>
                  <a:pt x="607639" y="238796"/>
                  <a:pt x="607639" y="252749"/>
                </a:cubicBezTo>
                <a:lnTo>
                  <a:pt x="607639" y="353884"/>
                </a:lnTo>
                <a:cubicBezTo>
                  <a:pt x="607639" y="367926"/>
                  <a:pt x="596247" y="379212"/>
                  <a:pt x="582273" y="379212"/>
                </a:cubicBezTo>
                <a:lnTo>
                  <a:pt x="545158" y="379212"/>
                </a:lnTo>
                <a:cubicBezTo>
                  <a:pt x="540707" y="393254"/>
                  <a:pt x="535011" y="406940"/>
                  <a:pt x="528069" y="420004"/>
                </a:cubicBezTo>
                <a:lnTo>
                  <a:pt x="554414" y="446310"/>
                </a:lnTo>
                <a:cubicBezTo>
                  <a:pt x="564294" y="456263"/>
                  <a:pt x="564294" y="472260"/>
                  <a:pt x="554414" y="482125"/>
                </a:cubicBezTo>
                <a:lnTo>
                  <a:pt x="482854" y="553577"/>
                </a:lnTo>
                <a:cubicBezTo>
                  <a:pt x="472974" y="563442"/>
                  <a:pt x="456953" y="563442"/>
                  <a:pt x="446985" y="553577"/>
                </a:cubicBezTo>
                <a:lnTo>
                  <a:pt x="420639" y="527271"/>
                </a:lnTo>
                <a:cubicBezTo>
                  <a:pt x="407555" y="534203"/>
                  <a:pt x="393849" y="539802"/>
                  <a:pt x="379786" y="544246"/>
                </a:cubicBezTo>
                <a:lnTo>
                  <a:pt x="379786" y="581394"/>
                </a:lnTo>
                <a:cubicBezTo>
                  <a:pt x="379786" y="595435"/>
                  <a:pt x="368393" y="606722"/>
                  <a:pt x="354419" y="606722"/>
                </a:cubicBezTo>
                <a:lnTo>
                  <a:pt x="253131" y="606722"/>
                </a:lnTo>
                <a:cubicBezTo>
                  <a:pt x="239157" y="606722"/>
                  <a:pt x="227854" y="595435"/>
                  <a:pt x="227854" y="581394"/>
                </a:cubicBezTo>
                <a:lnTo>
                  <a:pt x="227854" y="544246"/>
                </a:lnTo>
                <a:cubicBezTo>
                  <a:pt x="213791" y="539802"/>
                  <a:pt x="200084" y="534203"/>
                  <a:pt x="186911" y="527271"/>
                </a:cubicBezTo>
                <a:lnTo>
                  <a:pt x="160566" y="553577"/>
                </a:lnTo>
                <a:cubicBezTo>
                  <a:pt x="150686" y="563442"/>
                  <a:pt x="134665" y="563442"/>
                  <a:pt x="124786" y="553577"/>
                </a:cubicBezTo>
                <a:lnTo>
                  <a:pt x="53225" y="482125"/>
                </a:lnTo>
                <a:cubicBezTo>
                  <a:pt x="43257" y="472260"/>
                  <a:pt x="43257" y="456263"/>
                  <a:pt x="53225" y="446310"/>
                </a:cubicBezTo>
                <a:lnTo>
                  <a:pt x="79482" y="420004"/>
                </a:lnTo>
                <a:cubicBezTo>
                  <a:pt x="72629" y="406940"/>
                  <a:pt x="66932" y="393254"/>
                  <a:pt x="62482" y="379212"/>
                </a:cubicBezTo>
                <a:lnTo>
                  <a:pt x="25278" y="379212"/>
                </a:lnTo>
                <a:cubicBezTo>
                  <a:pt x="11304" y="379212"/>
                  <a:pt x="0" y="367926"/>
                  <a:pt x="0" y="353884"/>
                </a:cubicBezTo>
                <a:lnTo>
                  <a:pt x="0" y="252749"/>
                </a:lnTo>
                <a:cubicBezTo>
                  <a:pt x="0" y="238796"/>
                  <a:pt x="11304" y="227510"/>
                  <a:pt x="25278" y="227510"/>
                </a:cubicBezTo>
                <a:lnTo>
                  <a:pt x="62482" y="227510"/>
                </a:lnTo>
                <a:cubicBezTo>
                  <a:pt x="66932" y="213468"/>
                  <a:pt x="72629" y="199782"/>
                  <a:pt x="79482" y="186629"/>
                </a:cubicBezTo>
                <a:lnTo>
                  <a:pt x="53225" y="160323"/>
                </a:lnTo>
                <a:cubicBezTo>
                  <a:pt x="43257" y="150459"/>
                  <a:pt x="43257" y="134462"/>
                  <a:pt x="53225" y="124597"/>
                </a:cubicBezTo>
                <a:lnTo>
                  <a:pt x="124786" y="53145"/>
                </a:lnTo>
                <a:cubicBezTo>
                  <a:pt x="134665" y="43191"/>
                  <a:pt x="150686" y="43191"/>
                  <a:pt x="160566" y="53145"/>
                </a:cubicBezTo>
                <a:lnTo>
                  <a:pt x="186911" y="79451"/>
                </a:lnTo>
                <a:cubicBezTo>
                  <a:pt x="200084" y="72519"/>
                  <a:pt x="213791" y="66831"/>
                  <a:pt x="227854" y="62387"/>
                </a:cubicBezTo>
                <a:lnTo>
                  <a:pt x="227854" y="25239"/>
                </a:lnTo>
                <a:cubicBezTo>
                  <a:pt x="227854" y="11287"/>
                  <a:pt x="239157" y="0"/>
                  <a:pt x="253131" y="0"/>
                </a:cubicBezTo>
                <a:close/>
              </a:path>
            </a:pathLst>
          </a:custGeom>
          <a:solidFill>
            <a:srgbClr val="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0" name="placeholder_286118"/>
          <p:cNvSpPr>
            <a:spLocks noChangeAspect="1"/>
          </p:cNvSpPr>
          <p:nvPr>
            <p:custDataLst>
              <p:tags r:id="rId9"/>
            </p:custDataLst>
          </p:nvPr>
        </p:nvSpPr>
        <p:spPr bwMode="auto">
          <a:xfrm>
            <a:off x="4280810" y="3730783"/>
            <a:ext cx="328826" cy="385762"/>
          </a:xfrm>
          <a:custGeom>
            <a:avLst/>
            <a:gdLst>
              <a:gd name="T0" fmla="*/ 4448 w 5811"/>
              <a:gd name="T1" fmla="*/ 4374 h 6827"/>
              <a:gd name="T2" fmla="*/ 4640 w 5811"/>
              <a:gd name="T3" fmla="*/ 4074 h 6827"/>
              <a:gd name="T4" fmla="*/ 5160 w 5811"/>
              <a:gd name="T5" fmla="*/ 2255 h 6827"/>
              <a:gd name="T6" fmla="*/ 2905 w 5811"/>
              <a:gd name="T7" fmla="*/ 0 h 6827"/>
              <a:gd name="T8" fmla="*/ 650 w 5811"/>
              <a:gd name="T9" fmla="*/ 2255 h 6827"/>
              <a:gd name="T10" fmla="*/ 1363 w 5811"/>
              <a:gd name="T11" fmla="*/ 4373 h 6827"/>
              <a:gd name="T12" fmla="*/ 0 w 5811"/>
              <a:gd name="T13" fmla="*/ 5506 h 6827"/>
              <a:gd name="T14" fmla="*/ 939 w 5811"/>
              <a:gd name="T15" fmla="*/ 6498 h 6827"/>
              <a:gd name="T16" fmla="*/ 2905 w 5811"/>
              <a:gd name="T17" fmla="*/ 6827 h 6827"/>
              <a:gd name="T18" fmla="*/ 4871 w 5811"/>
              <a:gd name="T19" fmla="*/ 6498 h 6827"/>
              <a:gd name="T20" fmla="*/ 5811 w 5811"/>
              <a:gd name="T21" fmla="*/ 5506 h 6827"/>
              <a:gd name="T22" fmla="*/ 4448 w 5811"/>
              <a:gd name="T23" fmla="*/ 4374 h 6827"/>
              <a:gd name="T24" fmla="*/ 2905 w 5811"/>
              <a:gd name="T25" fmla="*/ 1551 h 6827"/>
              <a:gd name="T26" fmla="*/ 3610 w 5811"/>
              <a:gd name="T27" fmla="*/ 2255 h 6827"/>
              <a:gd name="T28" fmla="*/ 2905 w 5811"/>
              <a:gd name="T29" fmla="*/ 2960 h 6827"/>
              <a:gd name="T30" fmla="*/ 2201 w 5811"/>
              <a:gd name="T31" fmla="*/ 2255 h 6827"/>
              <a:gd name="T32" fmla="*/ 2905 w 5811"/>
              <a:gd name="T33" fmla="*/ 1551 h 6827"/>
              <a:gd name="T34" fmla="*/ 4675 w 5811"/>
              <a:gd name="T35" fmla="*/ 6008 h 6827"/>
              <a:gd name="T36" fmla="*/ 2905 w 5811"/>
              <a:gd name="T37" fmla="*/ 6298 h 6827"/>
              <a:gd name="T38" fmla="*/ 1136 w 5811"/>
              <a:gd name="T39" fmla="*/ 6008 h 6827"/>
              <a:gd name="T40" fmla="*/ 528 w 5811"/>
              <a:gd name="T41" fmla="*/ 5506 h 6827"/>
              <a:gd name="T42" fmla="*/ 1719 w 5811"/>
              <a:gd name="T43" fmla="*/ 4831 h 6827"/>
              <a:gd name="T44" fmla="*/ 2761 w 5811"/>
              <a:gd name="T45" fmla="*/ 5768 h 6827"/>
              <a:gd name="T46" fmla="*/ 2905 w 5811"/>
              <a:gd name="T47" fmla="*/ 5812 h 6827"/>
              <a:gd name="T48" fmla="*/ 3050 w 5811"/>
              <a:gd name="T49" fmla="*/ 5768 h 6827"/>
              <a:gd name="T50" fmla="*/ 3666 w 5811"/>
              <a:gd name="T51" fmla="*/ 5270 h 6827"/>
              <a:gd name="T52" fmla="*/ 4092 w 5811"/>
              <a:gd name="T53" fmla="*/ 4831 h 6827"/>
              <a:gd name="T54" fmla="*/ 5283 w 5811"/>
              <a:gd name="T55" fmla="*/ 5506 h 6827"/>
              <a:gd name="T56" fmla="*/ 4675 w 5811"/>
              <a:gd name="T57" fmla="*/ 600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11" h="6827">
                <a:moveTo>
                  <a:pt x="4448" y="4374"/>
                </a:moveTo>
                <a:cubicBezTo>
                  <a:pt x="4517" y="4275"/>
                  <a:pt x="4581" y="4175"/>
                  <a:pt x="4640" y="4074"/>
                </a:cubicBezTo>
                <a:cubicBezTo>
                  <a:pt x="4985" y="3483"/>
                  <a:pt x="5160" y="2871"/>
                  <a:pt x="5160" y="2255"/>
                </a:cubicBezTo>
                <a:cubicBezTo>
                  <a:pt x="5160" y="1012"/>
                  <a:pt x="4149" y="0"/>
                  <a:pt x="2905" y="0"/>
                </a:cubicBezTo>
                <a:cubicBezTo>
                  <a:pt x="1662" y="0"/>
                  <a:pt x="650" y="1012"/>
                  <a:pt x="650" y="2255"/>
                </a:cubicBezTo>
                <a:cubicBezTo>
                  <a:pt x="650" y="2973"/>
                  <a:pt x="895" y="3696"/>
                  <a:pt x="1363" y="4373"/>
                </a:cubicBezTo>
                <a:cubicBezTo>
                  <a:pt x="501" y="4604"/>
                  <a:pt x="0" y="5014"/>
                  <a:pt x="0" y="5506"/>
                </a:cubicBezTo>
                <a:cubicBezTo>
                  <a:pt x="0" y="5903"/>
                  <a:pt x="333" y="6256"/>
                  <a:pt x="939" y="6498"/>
                </a:cubicBezTo>
                <a:cubicBezTo>
                  <a:pt x="1469" y="6710"/>
                  <a:pt x="2167" y="6827"/>
                  <a:pt x="2905" y="6827"/>
                </a:cubicBezTo>
                <a:cubicBezTo>
                  <a:pt x="3644" y="6827"/>
                  <a:pt x="4342" y="6710"/>
                  <a:pt x="4871" y="6498"/>
                </a:cubicBezTo>
                <a:cubicBezTo>
                  <a:pt x="5477" y="6256"/>
                  <a:pt x="5811" y="5903"/>
                  <a:pt x="5811" y="5506"/>
                </a:cubicBezTo>
                <a:cubicBezTo>
                  <a:pt x="5811" y="5014"/>
                  <a:pt x="5310" y="4604"/>
                  <a:pt x="4448" y="4374"/>
                </a:cubicBezTo>
                <a:close/>
                <a:moveTo>
                  <a:pt x="2905" y="1551"/>
                </a:moveTo>
                <a:cubicBezTo>
                  <a:pt x="3294" y="1551"/>
                  <a:pt x="3610" y="1866"/>
                  <a:pt x="3610" y="2255"/>
                </a:cubicBezTo>
                <a:cubicBezTo>
                  <a:pt x="3610" y="2644"/>
                  <a:pt x="3294" y="2960"/>
                  <a:pt x="2905" y="2960"/>
                </a:cubicBezTo>
                <a:cubicBezTo>
                  <a:pt x="2516" y="2960"/>
                  <a:pt x="2201" y="2644"/>
                  <a:pt x="2201" y="2255"/>
                </a:cubicBezTo>
                <a:cubicBezTo>
                  <a:pt x="2201" y="1866"/>
                  <a:pt x="2516" y="1551"/>
                  <a:pt x="2905" y="1551"/>
                </a:cubicBezTo>
                <a:close/>
                <a:moveTo>
                  <a:pt x="4675" y="6008"/>
                </a:moveTo>
                <a:cubicBezTo>
                  <a:pt x="4207" y="6195"/>
                  <a:pt x="3578" y="6298"/>
                  <a:pt x="2905" y="6298"/>
                </a:cubicBezTo>
                <a:cubicBezTo>
                  <a:pt x="2233" y="6298"/>
                  <a:pt x="1604" y="6195"/>
                  <a:pt x="1136" y="6008"/>
                </a:cubicBezTo>
                <a:cubicBezTo>
                  <a:pt x="766" y="5860"/>
                  <a:pt x="528" y="5663"/>
                  <a:pt x="528" y="5506"/>
                </a:cubicBezTo>
                <a:cubicBezTo>
                  <a:pt x="528" y="5295"/>
                  <a:pt x="944" y="4996"/>
                  <a:pt x="1719" y="4831"/>
                </a:cubicBezTo>
                <a:cubicBezTo>
                  <a:pt x="2232" y="5420"/>
                  <a:pt x="2739" y="5754"/>
                  <a:pt x="2761" y="5768"/>
                </a:cubicBezTo>
                <a:cubicBezTo>
                  <a:pt x="2805" y="5797"/>
                  <a:pt x="2855" y="5812"/>
                  <a:pt x="2905" y="5812"/>
                </a:cubicBezTo>
                <a:cubicBezTo>
                  <a:pt x="2956" y="5812"/>
                  <a:pt x="3006" y="5797"/>
                  <a:pt x="3050" y="5768"/>
                </a:cubicBezTo>
                <a:cubicBezTo>
                  <a:pt x="3061" y="5761"/>
                  <a:pt x="3327" y="5586"/>
                  <a:pt x="3666" y="5270"/>
                </a:cubicBezTo>
                <a:cubicBezTo>
                  <a:pt x="3819" y="5128"/>
                  <a:pt x="3961" y="4982"/>
                  <a:pt x="4092" y="4831"/>
                </a:cubicBezTo>
                <a:cubicBezTo>
                  <a:pt x="4866" y="4997"/>
                  <a:pt x="5283" y="5295"/>
                  <a:pt x="5283" y="5506"/>
                </a:cubicBezTo>
                <a:cubicBezTo>
                  <a:pt x="5283" y="5663"/>
                  <a:pt x="5044" y="5860"/>
                  <a:pt x="4675" y="6008"/>
                </a:cubicBezTo>
                <a:close/>
              </a:path>
            </a:pathLst>
          </a:custGeom>
          <a:solidFill>
            <a:srgbClr val="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1" name="statistical-chart_64023"/>
          <p:cNvSpPr>
            <a:spLocks noChangeAspect="1"/>
          </p:cNvSpPr>
          <p:nvPr>
            <p:custDataLst>
              <p:tags r:id="rId10"/>
            </p:custDataLst>
          </p:nvPr>
        </p:nvSpPr>
        <p:spPr bwMode="auto">
          <a:xfrm>
            <a:off x="1961745" y="4928990"/>
            <a:ext cx="343872" cy="385762"/>
          </a:xfrm>
          <a:custGeom>
            <a:avLst/>
            <a:gdLst>
              <a:gd name="connsiteX0" fmla="*/ 16193 w 538132"/>
              <a:gd name="connsiteY0" fmla="*/ 302232 h 603687"/>
              <a:gd name="connsiteX1" fmla="*/ 132346 w 538132"/>
              <a:gd name="connsiteY1" fmla="*/ 302232 h 603687"/>
              <a:gd name="connsiteX2" fmla="*/ 148540 w 538132"/>
              <a:gd name="connsiteY2" fmla="*/ 318399 h 603687"/>
              <a:gd name="connsiteX3" fmla="*/ 148540 w 538132"/>
              <a:gd name="connsiteY3" fmla="*/ 587520 h 603687"/>
              <a:gd name="connsiteX4" fmla="*/ 132346 w 538132"/>
              <a:gd name="connsiteY4" fmla="*/ 603687 h 603687"/>
              <a:gd name="connsiteX5" fmla="*/ 16193 w 538132"/>
              <a:gd name="connsiteY5" fmla="*/ 603687 h 603687"/>
              <a:gd name="connsiteX6" fmla="*/ 0 w 538132"/>
              <a:gd name="connsiteY6" fmla="*/ 587520 h 603687"/>
              <a:gd name="connsiteX7" fmla="*/ 0 w 538132"/>
              <a:gd name="connsiteY7" fmla="*/ 318399 h 603687"/>
              <a:gd name="connsiteX8" fmla="*/ 16193 w 538132"/>
              <a:gd name="connsiteY8" fmla="*/ 302232 h 603687"/>
              <a:gd name="connsiteX9" fmla="*/ 405786 w 538132"/>
              <a:gd name="connsiteY9" fmla="*/ 186857 h 603687"/>
              <a:gd name="connsiteX10" fmla="*/ 521939 w 538132"/>
              <a:gd name="connsiteY10" fmla="*/ 186857 h 603687"/>
              <a:gd name="connsiteX11" fmla="*/ 538132 w 538132"/>
              <a:gd name="connsiteY11" fmla="*/ 203025 h 603687"/>
              <a:gd name="connsiteX12" fmla="*/ 538132 w 538132"/>
              <a:gd name="connsiteY12" fmla="*/ 587520 h 603687"/>
              <a:gd name="connsiteX13" fmla="*/ 521939 w 538132"/>
              <a:gd name="connsiteY13" fmla="*/ 603687 h 603687"/>
              <a:gd name="connsiteX14" fmla="*/ 405786 w 538132"/>
              <a:gd name="connsiteY14" fmla="*/ 603687 h 603687"/>
              <a:gd name="connsiteX15" fmla="*/ 389592 w 538132"/>
              <a:gd name="connsiteY15" fmla="*/ 587520 h 603687"/>
              <a:gd name="connsiteX16" fmla="*/ 389592 w 538132"/>
              <a:gd name="connsiteY16" fmla="*/ 203025 h 603687"/>
              <a:gd name="connsiteX17" fmla="*/ 405786 w 538132"/>
              <a:gd name="connsiteY17" fmla="*/ 186857 h 603687"/>
              <a:gd name="connsiteX18" fmla="*/ 211024 w 538132"/>
              <a:gd name="connsiteY18" fmla="*/ 0 h 603687"/>
              <a:gd name="connsiteX19" fmla="*/ 327177 w 538132"/>
              <a:gd name="connsiteY19" fmla="*/ 0 h 603687"/>
              <a:gd name="connsiteX20" fmla="*/ 343371 w 538132"/>
              <a:gd name="connsiteY20" fmla="*/ 16168 h 603687"/>
              <a:gd name="connsiteX21" fmla="*/ 343371 w 538132"/>
              <a:gd name="connsiteY21" fmla="*/ 587519 h 603687"/>
              <a:gd name="connsiteX22" fmla="*/ 327177 w 538132"/>
              <a:gd name="connsiteY22" fmla="*/ 603687 h 603687"/>
              <a:gd name="connsiteX23" fmla="*/ 211024 w 538132"/>
              <a:gd name="connsiteY23" fmla="*/ 603687 h 603687"/>
              <a:gd name="connsiteX24" fmla="*/ 194831 w 538132"/>
              <a:gd name="connsiteY24" fmla="*/ 587519 h 603687"/>
              <a:gd name="connsiteX25" fmla="*/ 194831 w 538132"/>
              <a:gd name="connsiteY25" fmla="*/ 16168 h 603687"/>
              <a:gd name="connsiteX26" fmla="*/ 211024 w 538132"/>
              <a:gd name="connsiteY26" fmla="*/ 0 h 603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38132" h="603687">
                <a:moveTo>
                  <a:pt x="16193" y="302232"/>
                </a:moveTo>
                <a:lnTo>
                  <a:pt x="132346" y="302232"/>
                </a:lnTo>
                <a:cubicBezTo>
                  <a:pt x="141235" y="302232"/>
                  <a:pt x="148540" y="309525"/>
                  <a:pt x="148540" y="318399"/>
                </a:cubicBezTo>
                <a:lnTo>
                  <a:pt x="148540" y="587520"/>
                </a:lnTo>
                <a:cubicBezTo>
                  <a:pt x="148540" y="596394"/>
                  <a:pt x="141235" y="603687"/>
                  <a:pt x="132346" y="603687"/>
                </a:cubicBezTo>
                <a:lnTo>
                  <a:pt x="16193" y="603687"/>
                </a:lnTo>
                <a:cubicBezTo>
                  <a:pt x="7305" y="603687"/>
                  <a:pt x="0" y="596394"/>
                  <a:pt x="0" y="587520"/>
                </a:cubicBezTo>
                <a:lnTo>
                  <a:pt x="0" y="318399"/>
                </a:lnTo>
                <a:cubicBezTo>
                  <a:pt x="0" y="309525"/>
                  <a:pt x="7305" y="302232"/>
                  <a:pt x="16193" y="302232"/>
                </a:cubicBezTo>
                <a:close/>
                <a:moveTo>
                  <a:pt x="405786" y="186857"/>
                </a:moveTo>
                <a:lnTo>
                  <a:pt x="521939" y="186857"/>
                </a:lnTo>
                <a:cubicBezTo>
                  <a:pt x="530827" y="186857"/>
                  <a:pt x="538132" y="194029"/>
                  <a:pt x="538132" y="203025"/>
                </a:cubicBezTo>
                <a:lnTo>
                  <a:pt x="538132" y="587520"/>
                </a:lnTo>
                <a:cubicBezTo>
                  <a:pt x="538132" y="596393"/>
                  <a:pt x="530827" y="603687"/>
                  <a:pt x="521939" y="603687"/>
                </a:cubicBezTo>
                <a:lnTo>
                  <a:pt x="405786" y="603687"/>
                </a:lnTo>
                <a:cubicBezTo>
                  <a:pt x="396897" y="603687"/>
                  <a:pt x="389592" y="596393"/>
                  <a:pt x="389592" y="587520"/>
                </a:cubicBezTo>
                <a:lnTo>
                  <a:pt x="389592" y="203025"/>
                </a:lnTo>
                <a:cubicBezTo>
                  <a:pt x="389592" y="194029"/>
                  <a:pt x="396897" y="186857"/>
                  <a:pt x="405786" y="186857"/>
                </a:cubicBezTo>
                <a:close/>
                <a:moveTo>
                  <a:pt x="211024" y="0"/>
                </a:moveTo>
                <a:lnTo>
                  <a:pt x="327177" y="0"/>
                </a:lnTo>
                <a:cubicBezTo>
                  <a:pt x="336066" y="0"/>
                  <a:pt x="343371" y="7294"/>
                  <a:pt x="343371" y="16168"/>
                </a:cubicBezTo>
                <a:lnTo>
                  <a:pt x="343371" y="587519"/>
                </a:lnTo>
                <a:cubicBezTo>
                  <a:pt x="343371" y="596393"/>
                  <a:pt x="336066" y="603687"/>
                  <a:pt x="327177" y="603687"/>
                </a:cubicBezTo>
                <a:lnTo>
                  <a:pt x="211024" y="603687"/>
                </a:lnTo>
                <a:cubicBezTo>
                  <a:pt x="202136" y="603687"/>
                  <a:pt x="194831" y="596393"/>
                  <a:pt x="194831" y="587519"/>
                </a:cubicBezTo>
                <a:lnTo>
                  <a:pt x="194831" y="16168"/>
                </a:lnTo>
                <a:cubicBezTo>
                  <a:pt x="194831" y="7294"/>
                  <a:pt x="202136" y="0"/>
                  <a:pt x="211024" y="0"/>
                </a:cubicBezTo>
                <a:close/>
              </a:path>
            </a:pathLst>
          </a:custGeom>
          <a:solidFill>
            <a:srgbClr val="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2" name="wifi-cloud_72981"/>
          <p:cNvSpPr>
            <a:spLocks noChangeAspect="1"/>
          </p:cNvSpPr>
          <p:nvPr>
            <p:custDataLst>
              <p:tags r:id="rId11"/>
            </p:custDataLst>
          </p:nvPr>
        </p:nvSpPr>
        <p:spPr bwMode="auto">
          <a:xfrm>
            <a:off x="1254432" y="3730783"/>
            <a:ext cx="384777" cy="385762"/>
          </a:xfrm>
          <a:custGeom>
            <a:avLst/>
            <a:gdLst>
              <a:gd name="connsiteX0" fmla="*/ 283655 w 606580"/>
              <a:gd name="connsiteY0" fmla="*/ 180789 h 608133"/>
              <a:gd name="connsiteX1" fmla="*/ 463969 w 606580"/>
              <a:gd name="connsiteY1" fmla="*/ 329895 h 608133"/>
              <a:gd name="connsiteX2" fmla="*/ 467288 w 606580"/>
              <a:gd name="connsiteY2" fmla="*/ 329803 h 608133"/>
              <a:gd name="connsiteX3" fmla="*/ 606580 w 606580"/>
              <a:gd name="connsiteY3" fmla="*/ 468968 h 608133"/>
              <a:gd name="connsiteX4" fmla="*/ 467288 w 606580"/>
              <a:gd name="connsiteY4" fmla="*/ 608133 h 608133"/>
              <a:gd name="connsiteX5" fmla="*/ 92278 w 606580"/>
              <a:gd name="connsiteY5" fmla="*/ 608133 h 608133"/>
              <a:gd name="connsiteX6" fmla="*/ 0 w 606580"/>
              <a:gd name="connsiteY6" fmla="*/ 508177 h 608133"/>
              <a:gd name="connsiteX7" fmla="*/ 100113 w 606580"/>
              <a:gd name="connsiteY7" fmla="*/ 408221 h 608133"/>
              <a:gd name="connsiteX8" fmla="*/ 105829 w 606580"/>
              <a:gd name="connsiteY8" fmla="*/ 408774 h 608133"/>
              <a:gd name="connsiteX9" fmla="*/ 100113 w 606580"/>
              <a:gd name="connsiteY9" fmla="*/ 364042 h 608133"/>
              <a:gd name="connsiteX10" fmla="*/ 283655 w 606580"/>
              <a:gd name="connsiteY10" fmla="*/ 180789 h 608133"/>
              <a:gd name="connsiteX11" fmla="*/ 399230 w 606580"/>
              <a:gd name="connsiteY11" fmla="*/ 97945 h 608133"/>
              <a:gd name="connsiteX12" fmla="*/ 506377 w 606580"/>
              <a:gd name="connsiteY12" fmla="*/ 204910 h 608133"/>
              <a:gd name="connsiteX13" fmla="*/ 476133 w 606580"/>
              <a:gd name="connsiteY13" fmla="*/ 235195 h 608133"/>
              <a:gd name="connsiteX14" fmla="*/ 445888 w 606580"/>
              <a:gd name="connsiteY14" fmla="*/ 204910 h 608133"/>
              <a:gd name="connsiteX15" fmla="*/ 399230 w 606580"/>
              <a:gd name="connsiteY15" fmla="*/ 158424 h 608133"/>
              <a:gd name="connsiteX16" fmla="*/ 368986 w 606580"/>
              <a:gd name="connsiteY16" fmla="*/ 128230 h 608133"/>
              <a:gd name="connsiteX17" fmla="*/ 399230 w 606580"/>
              <a:gd name="connsiteY17" fmla="*/ 97945 h 608133"/>
              <a:gd name="connsiteX18" fmla="*/ 403459 w 606580"/>
              <a:gd name="connsiteY18" fmla="*/ 0 h 608133"/>
              <a:gd name="connsiteX19" fmla="*/ 403552 w 606580"/>
              <a:gd name="connsiteY19" fmla="*/ 0 h 608133"/>
              <a:gd name="connsiteX20" fmla="*/ 604533 w 606580"/>
              <a:gd name="connsiteY20" fmla="*/ 200633 h 608133"/>
              <a:gd name="connsiteX21" fmla="*/ 574294 w 606580"/>
              <a:gd name="connsiteY21" fmla="*/ 230820 h 608133"/>
              <a:gd name="connsiteX22" fmla="*/ 574201 w 606580"/>
              <a:gd name="connsiteY22" fmla="*/ 230820 h 608133"/>
              <a:gd name="connsiteX23" fmla="*/ 543962 w 606580"/>
              <a:gd name="connsiteY23" fmla="*/ 200633 h 608133"/>
              <a:gd name="connsiteX24" fmla="*/ 403552 w 606580"/>
              <a:gd name="connsiteY24" fmla="*/ 60466 h 608133"/>
              <a:gd name="connsiteX25" fmla="*/ 403459 w 606580"/>
              <a:gd name="connsiteY25" fmla="*/ 60466 h 608133"/>
              <a:gd name="connsiteX26" fmla="*/ 373220 w 606580"/>
              <a:gd name="connsiteY26" fmla="*/ 30187 h 608133"/>
              <a:gd name="connsiteX27" fmla="*/ 403459 w 606580"/>
              <a:gd name="connsiteY27" fmla="*/ 0 h 608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06580" h="608133">
                <a:moveTo>
                  <a:pt x="283655" y="180789"/>
                </a:moveTo>
                <a:cubicBezTo>
                  <a:pt x="373351" y="180789"/>
                  <a:pt x="447929" y="245034"/>
                  <a:pt x="463969" y="329895"/>
                </a:cubicBezTo>
                <a:cubicBezTo>
                  <a:pt x="465075" y="329895"/>
                  <a:pt x="466089" y="329803"/>
                  <a:pt x="467288" y="329803"/>
                </a:cubicBezTo>
                <a:cubicBezTo>
                  <a:pt x="544263" y="329803"/>
                  <a:pt x="606580" y="392022"/>
                  <a:pt x="606580" y="468968"/>
                </a:cubicBezTo>
                <a:cubicBezTo>
                  <a:pt x="606580" y="545730"/>
                  <a:pt x="544263" y="608133"/>
                  <a:pt x="467288" y="608133"/>
                </a:cubicBezTo>
                <a:lnTo>
                  <a:pt x="92278" y="608133"/>
                </a:lnTo>
                <a:cubicBezTo>
                  <a:pt x="40101" y="604636"/>
                  <a:pt x="0" y="561101"/>
                  <a:pt x="0" y="508177"/>
                </a:cubicBezTo>
                <a:cubicBezTo>
                  <a:pt x="0" y="452953"/>
                  <a:pt x="44802" y="408221"/>
                  <a:pt x="100113" y="408221"/>
                </a:cubicBezTo>
                <a:cubicBezTo>
                  <a:pt x="102049" y="408221"/>
                  <a:pt x="103893" y="408589"/>
                  <a:pt x="105829" y="408774"/>
                </a:cubicBezTo>
                <a:cubicBezTo>
                  <a:pt x="102234" y="394415"/>
                  <a:pt x="100113" y="379505"/>
                  <a:pt x="100113" y="364042"/>
                </a:cubicBezTo>
                <a:cubicBezTo>
                  <a:pt x="100113" y="262797"/>
                  <a:pt x="182251" y="180789"/>
                  <a:pt x="283655" y="180789"/>
                </a:cubicBezTo>
                <a:close/>
                <a:moveTo>
                  <a:pt x="399230" y="97945"/>
                </a:moveTo>
                <a:cubicBezTo>
                  <a:pt x="458336" y="97945"/>
                  <a:pt x="506377" y="145997"/>
                  <a:pt x="506377" y="204910"/>
                </a:cubicBezTo>
                <a:cubicBezTo>
                  <a:pt x="506377" y="221664"/>
                  <a:pt x="492822" y="235195"/>
                  <a:pt x="476133" y="235195"/>
                </a:cubicBezTo>
                <a:cubicBezTo>
                  <a:pt x="459443" y="235195"/>
                  <a:pt x="445888" y="221664"/>
                  <a:pt x="445888" y="204910"/>
                </a:cubicBezTo>
                <a:cubicBezTo>
                  <a:pt x="445888" y="179227"/>
                  <a:pt x="424957" y="158424"/>
                  <a:pt x="399230" y="158424"/>
                </a:cubicBezTo>
                <a:cubicBezTo>
                  <a:pt x="382541" y="158424"/>
                  <a:pt x="368986" y="144892"/>
                  <a:pt x="368986" y="128230"/>
                </a:cubicBezTo>
                <a:cubicBezTo>
                  <a:pt x="368986" y="111477"/>
                  <a:pt x="382541" y="97945"/>
                  <a:pt x="399230" y="97945"/>
                </a:cubicBezTo>
                <a:close/>
                <a:moveTo>
                  <a:pt x="403459" y="0"/>
                </a:moveTo>
                <a:lnTo>
                  <a:pt x="403552" y="0"/>
                </a:lnTo>
                <a:cubicBezTo>
                  <a:pt x="514276" y="0"/>
                  <a:pt x="604441" y="90009"/>
                  <a:pt x="604533" y="200633"/>
                </a:cubicBezTo>
                <a:cubicBezTo>
                  <a:pt x="604533" y="217291"/>
                  <a:pt x="590981" y="230820"/>
                  <a:pt x="574294" y="230820"/>
                </a:cubicBezTo>
                <a:lnTo>
                  <a:pt x="574201" y="230820"/>
                </a:lnTo>
                <a:cubicBezTo>
                  <a:pt x="557514" y="230820"/>
                  <a:pt x="543962" y="217291"/>
                  <a:pt x="543962" y="200633"/>
                </a:cubicBezTo>
                <a:cubicBezTo>
                  <a:pt x="543962" y="123325"/>
                  <a:pt x="480902" y="60466"/>
                  <a:pt x="403552" y="60466"/>
                </a:cubicBezTo>
                <a:lnTo>
                  <a:pt x="403459" y="60466"/>
                </a:lnTo>
                <a:cubicBezTo>
                  <a:pt x="386772" y="60466"/>
                  <a:pt x="373220" y="46937"/>
                  <a:pt x="373220" y="30187"/>
                </a:cubicBezTo>
                <a:cubicBezTo>
                  <a:pt x="373220" y="13529"/>
                  <a:pt x="386772" y="0"/>
                  <a:pt x="403459" y="0"/>
                </a:cubicBezTo>
                <a:close/>
              </a:path>
            </a:pathLst>
          </a:custGeom>
          <a:solidFill>
            <a:srgbClr val="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3" name="two-coin-stacks_72132"/>
          <p:cNvSpPr>
            <a:spLocks noChangeAspect="1"/>
          </p:cNvSpPr>
          <p:nvPr>
            <p:custDataLst>
              <p:tags r:id="rId12"/>
            </p:custDataLst>
          </p:nvPr>
        </p:nvSpPr>
        <p:spPr bwMode="auto">
          <a:xfrm>
            <a:off x="2000247" y="2523115"/>
            <a:ext cx="391296" cy="385762"/>
          </a:xfrm>
          <a:custGeom>
            <a:avLst/>
            <a:gdLst>
              <a:gd name="connsiteX0" fmla="*/ 261001 w 608698"/>
              <a:gd name="connsiteY0" fmla="*/ 479068 h 600088"/>
              <a:gd name="connsiteX1" fmla="*/ 432425 w 608698"/>
              <a:gd name="connsiteY1" fmla="*/ 554184 h 600088"/>
              <a:gd name="connsiteX2" fmla="*/ 603774 w 608698"/>
              <a:gd name="connsiteY2" fmla="*/ 479068 h 600088"/>
              <a:gd name="connsiteX3" fmla="*/ 608697 w 608698"/>
              <a:gd name="connsiteY3" fmla="*/ 502020 h 600088"/>
              <a:gd name="connsiteX4" fmla="*/ 432425 w 608698"/>
              <a:gd name="connsiteY4" fmla="*/ 600088 h 600088"/>
              <a:gd name="connsiteX5" fmla="*/ 256152 w 608698"/>
              <a:gd name="connsiteY5" fmla="*/ 502020 h 600088"/>
              <a:gd name="connsiteX6" fmla="*/ 261001 w 608698"/>
              <a:gd name="connsiteY6" fmla="*/ 479068 h 600088"/>
              <a:gd name="connsiteX7" fmla="*/ 4924 w 608698"/>
              <a:gd name="connsiteY7" fmla="*/ 382605 h 600088"/>
              <a:gd name="connsiteX8" fmla="*/ 176285 w 608698"/>
              <a:gd name="connsiteY8" fmla="*/ 457793 h 600088"/>
              <a:gd name="connsiteX9" fmla="*/ 236041 w 608698"/>
              <a:gd name="connsiteY9" fmla="*/ 451980 h 600088"/>
              <a:gd name="connsiteX10" fmla="*/ 231640 w 608698"/>
              <a:gd name="connsiteY10" fmla="*/ 462264 h 600088"/>
              <a:gd name="connsiteX11" fmla="*/ 225000 w 608698"/>
              <a:gd name="connsiteY11" fmla="*/ 493412 h 600088"/>
              <a:gd name="connsiteX12" fmla="*/ 225298 w 608698"/>
              <a:gd name="connsiteY12" fmla="*/ 499820 h 600088"/>
              <a:gd name="connsiteX13" fmla="*/ 176285 w 608698"/>
              <a:gd name="connsiteY13" fmla="*/ 503695 h 600088"/>
              <a:gd name="connsiteX14" fmla="*/ 0 w 608698"/>
              <a:gd name="connsiteY14" fmla="*/ 405556 h 600088"/>
              <a:gd name="connsiteX15" fmla="*/ 4924 w 608698"/>
              <a:gd name="connsiteY15" fmla="*/ 382605 h 600088"/>
              <a:gd name="connsiteX16" fmla="*/ 261001 w 608698"/>
              <a:gd name="connsiteY16" fmla="*/ 375478 h 600088"/>
              <a:gd name="connsiteX17" fmla="*/ 432425 w 608698"/>
              <a:gd name="connsiteY17" fmla="*/ 450622 h 600088"/>
              <a:gd name="connsiteX18" fmla="*/ 603774 w 608698"/>
              <a:gd name="connsiteY18" fmla="*/ 375478 h 600088"/>
              <a:gd name="connsiteX19" fmla="*/ 608697 w 608698"/>
              <a:gd name="connsiteY19" fmla="*/ 398416 h 600088"/>
              <a:gd name="connsiteX20" fmla="*/ 432425 w 608698"/>
              <a:gd name="connsiteY20" fmla="*/ 496498 h 600088"/>
              <a:gd name="connsiteX21" fmla="*/ 256152 w 608698"/>
              <a:gd name="connsiteY21" fmla="*/ 398416 h 600088"/>
              <a:gd name="connsiteX22" fmla="*/ 261001 w 608698"/>
              <a:gd name="connsiteY22" fmla="*/ 375478 h 600088"/>
              <a:gd name="connsiteX23" fmla="*/ 4924 w 608698"/>
              <a:gd name="connsiteY23" fmla="*/ 279086 h 600088"/>
              <a:gd name="connsiteX24" fmla="*/ 176285 w 608698"/>
              <a:gd name="connsiteY24" fmla="*/ 354274 h 600088"/>
              <a:gd name="connsiteX25" fmla="*/ 236041 w 608698"/>
              <a:gd name="connsiteY25" fmla="*/ 348461 h 600088"/>
              <a:gd name="connsiteX26" fmla="*/ 231640 w 608698"/>
              <a:gd name="connsiteY26" fmla="*/ 358745 h 600088"/>
              <a:gd name="connsiteX27" fmla="*/ 225000 w 608698"/>
              <a:gd name="connsiteY27" fmla="*/ 389818 h 600088"/>
              <a:gd name="connsiteX28" fmla="*/ 225298 w 608698"/>
              <a:gd name="connsiteY28" fmla="*/ 396301 h 600088"/>
              <a:gd name="connsiteX29" fmla="*/ 176285 w 608698"/>
              <a:gd name="connsiteY29" fmla="*/ 400176 h 600088"/>
              <a:gd name="connsiteX30" fmla="*/ 0 w 608698"/>
              <a:gd name="connsiteY30" fmla="*/ 302037 h 600088"/>
              <a:gd name="connsiteX31" fmla="*/ 4924 w 608698"/>
              <a:gd name="connsiteY31" fmla="*/ 279086 h 600088"/>
              <a:gd name="connsiteX32" fmla="*/ 261001 w 608698"/>
              <a:gd name="connsiteY32" fmla="*/ 271959 h 600088"/>
              <a:gd name="connsiteX33" fmla="*/ 432425 w 608698"/>
              <a:gd name="connsiteY33" fmla="*/ 347103 h 600088"/>
              <a:gd name="connsiteX34" fmla="*/ 603774 w 608698"/>
              <a:gd name="connsiteY34" fmla="*/ 271959 h 600088"/>
              <a:gd name="connsiteX35" fmla="*/ 608697 w 608698"/>
              <a:gd name="connsiteY35" fmla="*/ 294897 h 600088"/>
              <a:gd name="connsiteX36" fmla="*/ 432425 w 608698"/>
              <a:gd name="connsiteY36" fmla="*/ 392979 h 600088"/>
              <a:gd name="connsiteX37" fmla="*/ 256152 w 608698"/>
              <a:gd name="connsiteY37" fmla="*/ 294897 h 600088"/>
              <a:gd name="connsiteX38" fmla="*/ 261001 w 608698"/>
              <a:gd name="connsiteY38" fmla="*/ 271959 h 600088"/>
              <a:gd name="connsiteX39" fmla="*/ 4924 w 608698"/>
              <a:gd name="connsiteY39" fmla="*/ 175567 h 600088"/>
              <a:gd name="connsiteX40" fmla="*/ 176285 w 608698"/>
              <a:gd name="connsiteY40" fmla="*/ 250713 h 600088"/>
              <a:gd name="connsiteX41" fmla="*/ 236041 w 608698"/>
              <a:gd name="connsiteY41" fmla="*/ 244904 h 600088"/>
              <a:gd name="connsiteX42" fmla="*/ 231640 w 608698"/>
              <a:gd name="connsiteY42" fmla="*/ 255182 h 600088"/>
              <a:gd name="connsiteX43" fmla="*/ 225000 w 608698"/>
              <a:gd name="connsiteY43" fmla="*/ 286238 h 600088"/>
              <a:gd name="connsiteX44" fmla="*/ 225298 w 608698"/>
              <a:gd name="connsiteY44" fmla="*/ 292718 h 600088"/>
              <a:gd name="connsiteX45" fmla="*/ 176285 w 608698"/>
              <a:gd name="connsiteY45" fmla="*/ 296516 h 600088"/>
              <a:gd name="connsiteX46" fmla="*/ 0 w 608698"/>
              <a:gd name="connsiteY46" fmla="*/ 198506 h 600088"/>
              <a:gd name="connsiteX47" fmla="*/ 4924 w 608698"/>
              <a:gd name="connsiteY47" fmla="*/ 175567 h 600088"/>
              <a:gd name="connsiteX48" fmla="*/ 432425 w 608698"/>
              <a:gd name="connsiteY48" fmla="*/ 96392 h 600088"/>
              <a:gd name="connsiteX49" fmla="*/ 608698 w 608698"/>
              <a:gd name="connsiteY49" fmla="*/ 194443 h 600088"/>
              <a:gd name="connsiteX50" fmla="*/ 432425 w 608698"/>
              <a:gd name="connsiteY50" fmla="*/ 292494 h 600088"/>
              <a:gd name="connsiteX51" fmla="*/ 256152 w 608698"/>
              <a:gd name="connsiteY51" fmla="*/ 194443 h 600088"/>
              <a:gd name="connsiteX52" fmla="*/ 432425 w 608698"/>
              <a:gd name="connsiteY52" fmla="*/ 96392 h 600088"/>
              <a:gd name="connsiteX53" fmla="*/ 176258 w 608698"/>
              <a:gd name="connsiteY53" fmla="*/ 0 h 600088"/>
              <a:gd name="connsiteX54" fmla="*/ 347817 w 608698"/>
              <a:gd name="connsiteY54" fmla="*/ 75446 h 600088"/>
              <a:gd name="connsiteX55" fmla="*/ 224966 w 608698"/>
              <a:gd name="connsiteY55" fmla="*/ 185823 h 600088"/>
              <a:gd name="connsiteX56" fmla="*/ 225264 w 608698"/>
              <a:gd name="connsiteY56" fmla="*/ 192228 h 600088"/>
              <a:gd name="connsiteX57" fmla="*/ 176258 w 608698"/>
              <a:gd name="connsiteY57" fmla="*/ 196101 h 600088"/>
              <a:gd name="connsiteX58" fmla="*/ 0 w 608698"/>
              <a:gd name="connsiteY58" fmla="*/ 98013 h 600088"/>
              <a:gd name="connsiteX59" fmla="*/ 176258 w 608698"/>
              <a:gd name="connsiteY59" fmla="*/ 0 h 60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8698" h="600088">
                <a:moveTo>
                  <a:pt x="261001" y="479068"/>
                </a:moveTo>
                <a:cubicBezTo>
                  <a:pt x="279575" y="522140"/>
                  <a:pt x="349249" y="554184"/>
                  <a:pt x="432425" y="554184"/>
                </a:cubicBezTo>
                <a:cubicBezTo>
                  <a:pt x="515600" y="554184"/>
                  <a:pt x="585199" y="522140"/>
                  <a:pt x="603774" y="479068"/>
                </a:cubicBezTo>
                <a:cubicBezTo>
                  <a:pt x="606981" y="486371"/>
                  <a:pt x="608697" y="494046"/>
                  <a:pt x="608697" y="502020"/>
                </a:cubicBezTo>
                <a:cubicBezTo>
                  <a:pt x="608697" y="556196"/>
                  <a:pt x="529774" y="600088"/>
                  <a:pt x="432425" y="600088"/>
                </a:cubicBezTo>
                <a:cubicBezTo>
                  <a:pt x="335076" y="600088"/>
                  <a:pt x="256152" y="556196"/>
                  <a:pt x="256152" y="502020"/>
                </a:cubicBezTo>
                <a:cubicBezTo>
                  <a:pt x="256152" y="494046"/>
                  <a:pt x="257868" y="486371"/>
                  <a:pt x="261001" y="479068"/>
                </a:cubicBezTo>
                <a:close/>
                <a:moveTo>
                  <a:pt x="4924" y="382605"/>
                </a:moveTo>
                <a:cubicBezTo>
                  <a:pt x="23425" y="425750"/>
                  <a:pt x="93103" y="457793"/>
                  <a:pt x="176285" y="457793"/>
                </a:cubicBezTo>
                <a:cubicBezTo>
                  <a:pt x="197248" y="457793"/>
                  <a:pt x="217391" y="455781"/>
                  <a:pt x="236041" y="451980"/>
                </a:cubicBezTo>
                <a:lnTo>
                  <a:pt x="231640" y="462264"/>
                </a:lnTo>
                <a:cubicBezTo>
                  <a:pt x="227238" y="472398"/>
                  <a:pt x="225000" y="482905"/>
                  <a:pt x="225000" y="493412"/>
                </a:cubicBezTo>
                <a:cubicBezTo>
                  <a:pt x="225000" y="495573"/>
                  <a:pt x="225149" y="497734"/>
                  <a:pt x="225298" y="499820"/>
                </a:cubicBezTo>
                <a:cubicBezTo>
                  <a:pt x="209781" y="502354"/>
                  <a:pt x="193294" y="503695"/>
                  <a:pt x="176285" y="503695"/>
                </a:cubicBezTo>
                <a:cubicBezTo>
                  <a:pt x="78929" y="503695"/>
                  <a:pt x="0" y="459730"/>
                  <a:pt x="0" y="405556"/>
                </a:cubicBezTo>
                <a:cubicBezTo>
                  <a:pt x="0" y="397657"/>
                  <a:pt x="1716" y="389982"/>
                  <a:pt x="4924" y="382605"/>
                </a:cubicBezTo>
                <a:close/>
                <a:moveTo>
                  <a:pt x="261001" y="375478"/>
                </a:moveTo>
                <a:cubicBezTo>
                  <a:pt x="279575" y="418598"/>
                  <a:pt x="349249" y="450622"/>
                  <a:pt x="432425" y="450622"/>
                </a:cubicBezTo>
                <a:cubicBezTo>
                  <a:pt x="515600" y="450622"/>
                  <a:pt x="585199" y="418598"/>
                  <a:pt x="603774" y="375478"/>
                </a:cubicBezTo>
                <a:cubicBezTo>
                  <a:pt x="606981" y="382851"/>
                  <a:pt x="608697" y="390522"/>
                  <a:pt x="608697" y="398416"/>
                </a:cubicBezTo>
                <a:cubicBezTo>
                  <a:pt x="608697" y="452558"/>
                  <a:pt x="529774" y="496498"/>
                  <a:pt x="432425" y="496498"/>
                </a:cubicBezTo>
                <a:cubicBezTo>
                  <a:pt x="335076" y="496498"/>
                  <a:pt x="256152" y="452558"/>
                  <a:pt x="256152" y="398416"/>
                </a:cubicBezTo>
                <a:cubicBezTo>
                  <a:pt x="256152" y="390522"/>
                  <a:pt x="257868" y="382851"/>
                  <a:pt x="261001" y="375478"/>
                </a:cubicBezTo>
                <a:close/>
                <a:moveTo>
                  <a:pt x="4924" y="279086"/>
                </a:moveTo>
                <a:cubicBezTo>
                  <a:pt x="23425" y="322231"/>
                  <a:pt x="93103" y="354274"/>
                  <a:pt x="176285" y="354274"/>
                </a:cubicBezTo>
                <a:cubicBezTo>
                  <a:pt x="197248" y="354274"/>
                  <a:pt x="217391" y="352187"/>
                  <a:pt x="236041" y="348461"/>
                </a:cubicBezTo>
                <a:lnTo>
                  <a:pt x="231640" y="358745"/>
                </a:lnTo>
                <a:cubicBezTo>
                  <a:pt x="227238" y="368879"/>
                  <a:pt x="225000" y="379311"/>
                  <a:pt x="225000" y="389818"/>
                </a:cubicBezTo>
                <a:cubicBezTo>
                  <a:pt x="225000" y="392054"/>
                  <a:pt x="225149" y="394140"/>
                  <a:pt x="225298" y="396301"/>
                </a:cubicBezTo>
                <a:cubicBezTo>
                  <a:pt x="209781" y="398835"/>
                  <a:pt x="193294" y="400176"/>
                  <a:pt x="176285" y="400176"/>
                </a:cubicBezTo>
                <a:cubicBezTo>
                  <a:pt x="78929" y="400176"/>
                  <a:pt x="0" y="356211"/>
                  <a:pt x="0" y="302037"/>
                </a:cubicBezTo>
                <a:cubicBezTo>
                  <a:pt x="0" y="294138"/>
                  <a:pt x="1716" y="286463"/>
                  <a:pt x="4924" y="279086"/>
                </a:cubicBezTo>
                <a:close/>
                <a:moveTo>
                  <a:pt x="261001" y="271959"/>
                </a:moveTo>
                <a:cubicBezTo>
                  <a:pt x="279575" y="315079"/>
                  <a:pt x="349249" y="347103"/>
                  <a:pt x="432425" y="347103"/>
                </a:cubicBezTo>
                <a:cubicBezTo>
                  <a:pt x="515600" y="347103"/>
                  <a:pt x="585199" y="315079"/>
                  <a:pt x="603774" y="271959"/>
                </a:cubicBezTo>
                <a:cubicBezTo>
                  <a:pt x="606981" y="279332"/>
                  <a:pt x="608697" y="287003"/>
                  <a:pt x="608697" y="294897"/>
                </a:cubicBezTo>
                <a:cubicBezTo>
                  <a:pt x="608697" y="349039"/>
                  <a:pt x="529774" y="392979"/>
                  <a:pt x="432425" y="392979"/>
                </a:cubicBezTo>
                <a:cubicBezTo>
                  <a:pt x="335076" y="392979"/>
                  <a:pt x="256152" y="349039"/>
                  <a:pt x="256152" y="294897"/>
                </a:cubicBezTo>
                <a:cubicBezTo>
                  <a:pt x="256152" y="287003"/>
                  <a:pt x="257868" y="279332"/>
                  <a:pt x="261001" y="271959"/>
                </a:cubicBezTo>
                <a:close/>
                <a:moveTo>
                  <a:pt x="4924" y="175567"/>
                </a:moveTo>
                <a:cubicBezTo>
                  <a:pt x="23425" y="218689"/>
                  <a:pt x="93103" y="250713"/>
                  <a:pt x="176285" y="250713"/>
                </a:cubicBezTo>
                <a:cubicBezTo>
                  <a:pt x="197248" y="250713"/>
                  <a:pt x="217391" y="248628"/>
                  <a:pt x="236041" y="244904"/>
                </a:cubicBezTo>
                <a:lnTo>
                  <a:pt x="231640" y="255182"/>
                </a:lnTo>
                <a:cubicBezTo>
                  <a:pt x="227238" y="265311"/>
                  <a:pt x="225000" y="275737"/>
                  <a:pt x="225000" y="286238"/>
                </a:cubicBezTo>
                <a:cubicBezTo>
                  <a:pt x="225000" y="288398"/>
                  <a:pt x="225149" y="290558"/>
                  <a:pt x="225298" y="292718"/>
                </a:cubicBezTo>
                <a:cubicBezTo>
                  <a:pt x="209781" y="295175"/>
                  <a:pt x="193294" y="296516"/>
                  <a:pt x="176285" y="296516"/>
                </a:cubicBezTo>
                <a:cubicBezTo>
                  <a:pt x="78929" y="296516"/>
                  <a:pt x="0" y="252650"/>
                  <a:pt x="0" y="198506"/>
                </a:cubicBezTo>
                <a:cubicBezTo>
                  <a:pt x="0" y="190611"/>
                  <a:pt x="1716" y="182940"/>
                  <a:pt x="4924" y="175567"/>
                </a:cubicBezTo>
                <a:close/>
                <a:moveTo>
                  <a:pt x="432425" y="96392"/>
                </a:moveTo>
                <a:cubicBezTo>
                  <a:pt x="529778" y="96392"/>
                  <a:pt x="608698" y="140291"/>
                  <a:pt x="608698" y="194443"/>
                </a:cubicBezTo>
                <a:cubicBezTo>
                  <a:pt x="608698" y="248595"/>
                  <a:pt x="529778" y="292494"/>
                  <a:pt x="432425" y="292494"/>
                </a:cubicBezTo>
                <a:cubicBezTo>
                  <a:pt x="335072" y="292494"/>
                  <a:pt x="256152" y="248595"/>
                  <a:pt x="256152" y="194443"/>
                </a:cubicBezTo>
                <a:cubicBezTo>
                  <a:pt x="256152" y="140291"/>
                  <a:pt x="335072" y="96392"/>
                  <a:pt x="432425" y="96392"/>
                </a:cubicBezTo>
                <a:close/>
                <a:moveTo>
                  <a:pt x="176258" y="0"/>
                </a:moveTo>
                <a:cubicBezTo>
                  <a:pt x="259651" y="0"/>
                  <a:pt x="329542" y="32175"/>
                  <a:pt x="347817" y="75446"/>
                </a:cubicBezTo>
                <a:cubicBezTo>
                  <a:pt x="275166" y="92800"/>
                  <a:pt x="224966" y="135103"/>
                  <a:pt x="224966" y="185823"/>
                </a:cubicBezTo>
                <a:cubicBezTo>
                  <a:pt x="224966" y="187983"/>
                  <a:pt x="225115" y="190143"/>
                  <a:pt x="225264" y="192228"/>
                </a:cubicBezTo>
                <a:cubicBezTo>
                  <a:pt x="209749" y="194760"/>
                  <a:pt x="193265" y="196101"/>
                  <a:pt x="176258" y="196101"/>
                </a:cubicBezTo>
                <a:cubicBezTo>
                  <a:pt x="78917" y="196101"/>
                  <a:pt x="0" y="152159"/>
                  <a:pt x="0" y="98013"/>
                </a:cubicBezTo>
                <a:cubicBezTo>
                  <a:pt x="0" y="43868"/>
                  <a:pt x="78917" y="0"/>
                  <a:pt x="176258" y="0"/>
                </a:cubicBezTo>
                <a:close/>
              </a:path>
            </a:pathLst>
          </a:custGeom>
          <a:solidFill>
            <a:srgbClr val="FFFFFF"/>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4" name="矩形: 圆角 163"/>
          <p:cNvSpPr/>
          <p:nvPr>
            <p:custDataLst>
              <p:tags r:id="rId13"/>
            </p:custDataLst>
          </p:nvPr>
        </p:nvSpPr>
        <p:spPr>
          <a:xfrm>
            <a:off x="6309996" y="2645905"/>
            <a:ext cx="5125276" cy="1224333"/>
          </a:xfrm>
          <a:prstGeom prst="roundRect">
            <a:avLst>
              <a:gd name="adj" fmla="val 3638"/>
            </a:avLst>
          </a:prstGeom>
          <a:noFill/>
          <a:ln w="12700" cap="flat" cmpd="sng" algn="ctr">
            <a:solidFill>
              <a:srgbClr val="1D6DC2"/>
            </a:solid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5" name="矩形: 圆角 164"/>
          <p:cNvSpPr/>
          <p:nvPr>
            <p:custDataLst>
              <p:tags r:id="rId14"/>
            </p:custDataLst>
          </p:nvPr>
        </p:nvSpPr>
        <p:spPr>
          <a:xfrm>
            <a:off x="6583172" y="2401082"/>
            <a:ext cx="4578924" cy="477496"/>
          </a:xfrm>
          <a:prstGeom prst="roundRect">
            <a:avLst>
              <a:gd name="adj" fmla="val 50000"/>
            </a:avLst>
          </a:prstGeom>
          <a:solidFill>
            <a:srgbClr val="1D6DC2"/>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6" name="文本框 165"/>
          <p:cNvSpPr txBox="1"/>
          <p:nvPr>
            <p:custDataLst>
              <p:tags r:id="rId15"/>
            </p:custDataLst>
          </p:nvPr>
        </p:nvSpPr>
        <p:spPr>
          <a:xfrm>
            <a:off x="7413606" y="2403376"/>
            <a:ext cx="2918056" cy="472909"/>
          </a:xfrm>
          <a:prstGeom prst="rect">
            <a:avLst/>
          </a:prstGeom>
          <a:noFill/>
        </p:spPr>
        <p:txBody>
          <a:bodyPr wrap="square" lIns="91440" tIns="45720" rIns="91440" bIns="45720" rtlCol="0" anchor="ctr">
            <a:normAutofit/>
          </a:bodyPr>
          <a:lstStyle/>
          <a:p>
            <a:pPr algn="ctr">
              <a:lnSpc>
                <a:spcPct val="120000"/>
              </a:lnSpc>
            </a:pPr>
            <a:r>
              <a:rPr lang="zh-CN" altLang="en-US" b="1" spc="300">
                <a:solidFill>
                  <a:srgbClr val="FFFFFF"/>
                </a:solidFill>
                <a:latin typeface="Arial" panose="020B0604020202020204" pitchFamily="34" charset="0"/>
                <a:ea typeface="微软雅黑" panose="020B0503020204020204" pitchFamily="34" charset="-122"/>
                <a:sym typeface="Arial" panose="020B0604020202020204" pitchFamily="34" charset="0"/>
              </a:rPr>
              <a:t>学习目标</a:t>
            </a:r>
            <a:endParaRPr lang="zh-CN" altLang="en-US" b="1" spc="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7" name="文本框 166"/>
          <p:cNvSpPr txBox="1"/>
          <p:nvPr>
            <p:custDataLst>
              <p:tags r:id="rId16"/>
            </p:custDataLst>
          </p:nvPr>
        </p:nvSpPr>
        <p:spPr>
          <a:xfrm>
            <a:off x="6583172" y="2961645"/>
            <a:ext cx="4578924" cy="725472"/>
          </a:xfrm>
          <a:prstGeom prst="rect">
            <a:avLst/>
          </a:prstGeom>
          <a:noFill/>
        </p:spPr>
        <p:txBody>
          <a:bodyPr wrap="square" lIns="91440" tIns="45720" rIns="91440" bIns="45720" rtlCol="0">
            <a:normAutofit/>
          </a:bodyPr>
          <a:lstStyle/>
          <a:p>
            <a:pPr>
              <a:lnSpc>
                <a:spcPct val="120000"/>
              </a:lnSpc>
            </a:pPr>
            <a:r>
              <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了解教育政策的类型与结构</a:t>
            </a:r>
            <a:endPar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8" name="矩形: 圆角 167"/>
          <p:cNvSpPr/>
          <p:nvPr>
            <p:custDataLst>
              <p:tags r:id="rId17"/>
            </p:custDataLst>
          </p:nvPr>
        </p:nvSpPr>
        <p:spPr>
          <a:xfrm>
            <a:off x="6309996" y="4272715"/>
            <a:ext cx="5125276" cy="1224333"/>
          </a:xfrm>
          <a:prstGeom prst="roundRect">
            <a:avLst>
              <a:gd name="adj" fmla="val 3638"/>
            </a:avLst>
          </a:prstGeom>
          <a:noFill/>
          <a:ln w="12700" cap="flat" cmpd="sng" algn="ctr">
            <a:solidFill>
              <a:srgbClr val="1D6DC2"/>
            </a:solid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9" name="矩形: 圆角 168"/>
          <p:cNvSpPr/>
          <p:nvPr>
            <p:custDataLst>
              <p:tags r:id="rId18"/>
            </p:custDataLst>
          </p:nvPr>
        </p:nvSpPr>
        <p:spPr>
          <a:xfrm>
            <a:off x="6583172" y="4027892"/>
            <a:ext cx="4578924" cy="477496"/>
          </a:xfrm>
          <a:prstGeom prst="roundRect">
            <a:avLst>
              <a:gd name="adj" fmla="val 50000"/>
            </a:avLst>
          </a:prstGeom>
          <a:solidFill>
            <a:srgbClr val="0088D5"/>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0" name="文本框 169"/>
          <p:cNvSpPr txBox="1"/>
          <p:nvPr>
            <p:custDataLst>
              <p:tags r:id="rId19"/>
            </p:custDataLst>
          </p:nvPr>
        </p:nvSpPr>
        <p:spPr>
          <a:xfrm>
            <a:off x="7413606" y="4030186"/>
            <a:ext cx="2918056" cy="472909"/>
          </a:xfrm>
          <a:prstGeom prst="rect">
            <a:avLst/>
          </a:prstGeom>
          <a:noFill/>
        </p:spPr>
        <p:txBody>
          <a:bodyPr wrap="square" lIns="91440" tIns="45720" rIns="91440" bIns="45720" rtlCol="0" anchor="ctr">
            <a:normAutofit/>
          </a:bodyPr>
          <a:lstStyle/>
          <a:p>
            <a:pPr algn="ctr">
              <a:lnSpc>
                <a:spcPct val="120000"/>
              </a:lnSpc>
            </a:pPr>
            <a:r>
              <a:rPr lang="zh-CN" altLang="en-US" b="1" spc="300">
                <a:solidFill>
                  <a:srgbClr val="FFFFFF"/>
                </a:solidFill>
                <a:latin typeface="Arial" panose="020B0604020202020204" pitchFamily="34" charset="0"/>
                <a:ea typeface="微软雅黑" panose="020B0503020204020204" pitchFamily="34" charset="-122"/>
                <a:sym typeface="Arial" panose="020B0604020202020204" pitchFamily="34" charset="0"/>
              </a:rPr>
              <a:t>学习任务</a:t>
            </a:r>
            <a:endParaRPr lang="zh-CN" altLang="en-US" b="1" spc="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1" name="文本框 170"/>
          <p:cNvSpPr txBox="1"/>
          <p:nvPr>
            <p:custDataLst>
              <p:tags r:id="rId20"/>
            </p:custDataLst>
          </p:nvPr>
        </p:nvSpPr>
        <p:spPr>
          <a:xfrm>
            <a:off x="6583172" y="4588455"/>
            <a:ext cx="4578924" cy="725472"/>
          </a:xfrm>
          <a:prstGeom prst="rect">
            <a:avLst/>
          </a:prstGeom>
          <a:noFill/>
        </p:spPr>
        <p:txBody>
          <a:bodyPr wrap="square" lIns="91440" tIns="45720" rIns="91440" bIns="45720" rtlCol="0">
            <a:normAutofit/>
          </a:bodyPr>
          <a:lstStyle/>
          <a:p>
            <a:pPr marL="285750" indent="-285750">
              <a:lnSpc>
                <a:spcPct val="120000"/>
              </a:lnSpc>
              <a:buFont typeface="Wingdings" panose="05000000000000000000" charset="0"/>
              <a:buChar char="Ø"/>
            </a:pPr>
            <a:r>
              <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掌握教育政策的不同划分依据</a:t>
            </a:r>
            <a:endPar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a:p>
            <a:pPr marL="285750" indent="-285750">
              <a:lnSpc>
                <a:spcPct val="120000"/>
              </a:lnSpc>
              <a:buFont typeface="Wingdings" panose="05000000000000000000" charset="0"/>
              <a:buChar char="Ø"/>
            </a:pPr>
            <a:r>
              <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rPr>
              <a:t>理解教育政策类型</a:t>
            </a:r>
            <a:endParaRPr lang="zh-CN" altLang="en-US" sz="1400" spc="150">
              <a:solidFill>
                <a:srgbClr val="000000">
                  <a:lumMod val="65000"/>
                  <a:lumOff val="35000"/>
                </a:srgb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custDataLst>
              <p:tags r:id="rId21"/>
            </p:custDataLst>
          </p:nvPr>
        </p:nvPicPr>
        <p:blipFill>
          <a:blip r:embed="rId22"/>
          <a:stretch>
            <a:fillRect/>
          </a:stretch>
        </p:blipFill>
        <p:spPr>
          <a:xfrm>
            <a:off x="2485601" y="3247964"/>
            <a:ext cx="957155" cy="1402202"/>
          </a:xfrm>
          <a:prstGeom prst="rect">
            <a:avLst/>
          </a:prstGeom>
        </p:spPr>
      </p:pic>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 任务一:教育政策的类型与结构</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554355" y="1341120"/>
            <a:ext cx="2540000" cy="460375"/>
          </a:xfrm>
          <a:prstGeom prst="rect">
            <a:avLst/>
          </a:prstGeom>
          <a:noFill/>
        </p:spPr>
        <p:txBody>
          <a:bodyPr wrap="square" rtlCol="0" anchor="t">
            <a:spAutoFit/>
          </a:bodyPr>
          <a:lstStyle/>
          <a:p>
            <a:r>
              <a:rPr lang="zh-CN" altLang="en-US" sz="2400" b="1">
                <a:solidFill>
                  <a:schemeClr val="accent6"/>
                </a:solidFill>
                <a:latin typeface="微软雅黑" panose="020B0503020204020204" pitchFamily="34" charset="-122"/>
                <a:ea typeface="微软雅黑" panose="020B0503020204020204" pitchFamily="34" charset="-122"/>
              </a:rPr>
              <a:t>问题导入</a:t>
            </a:r>
            <a:endParaRPr lang="zh-CN" altLang="en-US" sz="2400" b="1">
              <a:solidFill>
                <a:schemeClr val="accent6"/>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266700" y="2205355"/>
            <a:ext cx="11568430" cy="3738245"/>
          </a:xfrm>
          <a:prstGeom prst="rect">
            <a:avLst/>
          </a:prstGeom>
          <a:noFill/>
          <a:ln w="9525">
            <a:noFill/>
          </a:ln>
        </p:spPr>
        <p:txBody>
          <a:bodyPr wrap="square">
            <a:spAutoFit/>
          </a:bodyPr>
          <a:lstStyle/>
          <a:p>
            <a:pPr indent="0" fontAlgn="auto">
              <a:lnSpc>
                <a:spcPct val="150000"/>
              </a:lnSpc>
            </a:pPr>
            <a:r>
              <a:rPr lang="en-US" sz="1400" b="0">
                <a:latin typeface="微软雅黑" panose="020B0503020204020204" pitchFamily="34" charset="-122"/>
                <a:ea typeface="微软雅黑" panose="020B0503020204020204" pitchFamily="34" charset="-122"/>
                <a:cs typeface="微软雅黑" panose="020B0503020204020204" pitchFamily="34" charset="-122"/>
              </a:rPr>
              <a:t>                                                        </a:t>
            </a:r>
            <a:r>
              <a:rPr lang="en-US"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                        </a:t>
            </a:r>
            <a:r>
              <a:rPr lang="zh-CN" b="1">
                <a:solidFill>
                  <a:schemeClr val="accent3"/>
                </a:solidFill>
                <a:latin typeface="微软雅黑" panose="020B0503020204020204" pitchFamily="34" charset="-122"/>
                <a:ea typeface="微软雅黑" panose="020B0503020204020204" pitchFamily="34" charset="-122"/>
                <a:cs typeface="微软雅黑" panose="020B0503020204020204" pitchFamily="34" charset="-122"/>
              </a:rPr>
              <a:t>教育部要求加强基础教育办学管理</a:t>
            </a:r>
            <a:endParaRPr lang="en-US" sz="14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400" b="0">
                <a:latin typeface="微软雅黑" panose="020B0503020204020204" pitchFamily="34" charset="-122"/>
                <a:ea typeface="微软雅黑" panose="020B0503020204020204" pitchFamily="34" charset="-122"/>
                <a:cs typeface="微软雅黑" panose="020B0503020204020204" pitchFamily="34" charset="-122"/>
              </a:rPr>
              <a:t>   </a:t>
            </a:r>
            <a:r>
              <a:rPr lang="zh-CN" sz="1400" b="0">
                <a:latin typeface="微软雅黑" panose="020B0503020204020204" pitchFamily="34" charset="-122"/>
                <a:ea typeface="微软雅黑" panose="020B0503020204020204" pitchFamily="34" charset="-122"/>
                <a:cs typeface="微软雅黑" panose="020B0503020204020204" pitchFamily="34" charset="-122"/>
              </a:rPr>
              <a:t>针对一些地方出现的不规范办学行为，教育部日前发出通知，要求各级教育行政部门从维护最广大人民群众的根本利益出发，依法加强办学管理，保障基础教育改革和发展的健康进行。</a:t>
            </a:r>
            <a:endParaRPr lang="en-US" sz="14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400" b="0">
                <a:latin typeface="微软雅黑" panose="020B0503020204020204" pitchFamily="34" charset="-122"/>
                <a:ea typeface="微软雅黑" panose="020B0503020204020204" pitchFamily="34" charset="-122"/>
                <a:cs typeface="微软雅黑" panose="020B0503020204020204" pitchFamily="34" charset="-122"/>
              </a:rPr>
              <a:t>   </a:t>
            </a:r>
            <a:r>
              <a:rPr lang="zh-CN" sz="1400" b="0">
                <a:latin typeface="微软雅黑" panose="020B0503020204020204" pitchFamily="34" charset="-122"/>
                <a:ea typeface="微软雅黑" panose="020B0503020204020204" pitchFamily="34" charset="-122"/>
                <a:cs typeface="微软雅黑" panose="020B0503020204020204" pitchFamily="34" charset="-122"/>
              </a:rPr>
              <a:t>《通知》指出，各地不得将公办中、小学校和幼儿园以出售、拍卖等方式进行转让，已经转让并造成公有资产流失、减损的，应当及时予以纠正。办学水平和教育质量高、社会声誉较好的公办中小学和幼儿园，不得改为民办或以改制为名实行高收费。未经批准，任何部门和学校不得随意更改学校的性质经批准进行办学体制改革的学校，必须具有独立的法人，必须实行独立的经费核算和人事管理，有独立的校园、校舍，独立进行教育教学。各地不得因实行办学体制改革收费而减少当地财政性教育投入。要坚持义务教育阶段公办学校就近免试入学，任何民办和各类进行办学体制改革的小学、初中也不得以考试的方式择优选拔新生。对于高中招收</a:t>
            </a:r>
            <a:r>
              <a:rPr lang="en-US" sz="1400" b="0">
                <a:latin typeface="微软雅黑" panose="020B0503020204020204" pitchFamily="34" charset="-122"/>
                <a:ea typeface="微软雅黑" panose="020B0503020204020204" pitchFamily="34" charset="-122"/>
                <a:cs typeface="微软雅黑" panose="020B0503020204020204" pitchFamily="34" charset="-122"/>
              </a:rPr>
              <a:t>“</a:t>
            </a:r>
            <a:r>
              <a:rPr lang="zh-CN" sz="1400" b="0">
                <a:latin typeface="微软雅黑" panose="020B0503020204020204" pitchFamily="34" charset="-122"/>
                <a:ea typeface="微软雅黑" panose="020B0503020204020204" pitchFamily="34" charset="-122"/>
                <a:cs typeface="微软雅黑" panose="020B0503020204020204" pitchFamily="34" charset="-122"/>
              </a:rPr>
              <a:t>择校生</a:t>
            </a:r>
            <a:r>
              <a:rPr lang="en-US" sz="1400" b="0">
                <a:latin typeface="微软雅黑" panose="020B0503020204020204" pitchFamily="34" charset="-122"/>
                <a:ea typeface="微软雅黑" panose="020B0503020204020204" pitchFamily="34" charset="-122"/>
                <a:cs typeface="微软雅黑" panose="020B0503020204020204" pitchFamily="34" charset="-122"/>
              </a:rPr>
              <a:t>”</a:t>
            </a:r>
            <a:r>
              <a:rPr lang="zh-CN" sz="1400" b="0">
                <a:latin typeface="微软雅黑" panose="020B0503020204020204" pitchFamily="34" charset="-122"/>
                <a:ea typeface="微软雅黑" panose="020B0503020204020204" pitchFamily="34" charset="-122"/>
                <a:cs typeface="微软雅黑" panose="020B0503020204020204" pitchFamily="34" charset="-122"/>
              </a:rPr>
              <a:t>，要严格遵守</a:t>
            </a:r>
            <a:r>
              <a:rPr lang="en-US" sz="1400" b="0">
                <a:latin typeface="微软雅黑" panose="020B0503020204020204" pitchFamily="34" charset="-122"/>
                <a:ea typeface="微软雅黑" panose="020B0503020204020204" pitchFamily="34" charset="-122"/>
                <a:cs typeface="微软雅黑" panose="020B0503020204020204" pitchFamily="34" charset="-122"/>
              </a:rPr>
              <a:t>“</a:t>
            </a:r>
            <a:r>
              <a:rPr lang="zh-CN" sz="1400" b="0">
                <a:latin typeface="微软雅黑" panose="020B0503020204020204" pitchFamily="34" charset="-122"/>
                <a:ea typeface="微软雅黑" panose="020B0503020204020204" pitchFamily="34" charset="-122"/>
                <a:cs typeface="微软雅黑" panose="020B0503020204020204" pitchFamily="34" charset="-122"/>
              </a:rPr>
              <a:t>三限</a:t>
            </a:r>
            <a:r>
              <a:rPr lang="en-US" sz="1400" b="0">
                <a:latin typeface="微软雅黑" panose="020B0503020204020204" pitchFamily="34" charset="-122"/>
                <a:ea typeface="微软雅黑" panose="020B0503020204020204" pitchFamily="34" charset="-122"/>
                <a:cs typeface="微软雅黑" panose="020B0503020204020204" pitchFamily="34" charset="-122"/>
              </a:rPr>
              <a:t>”</a:t>
            </a:r>
            <a:r>
              <a:rPr lang="zh-CN" sz="1400" b="0">
                <a:latin typeface="微软雅黑" panose="020B0503020204020204" pitchFamily="34" charset="-122"/>
                <a:ea typeface="微软雅黑" panose="020B0503020204020204" pitchFamily="34" charset="-122"/>
                <a:cs typeface="微软雅黑" panose="020B0503020204020204" pitchFamily="34" charset="-122"/>
              </a:rPr>
              <a:t>政策，即：限分数、限人数、限钱数。学校不准超过规定标准收费，不得向</a:t>
            </a:r>
            <a:r>
              <a:rPr lang="en-US" sz="1400" b="0">
                <a:latin typeface="微软雅黑" panose="020B0503020204020204" pitchFamily="34" charset="-122"/>
                <a:ea typeface="微软雅黑" panose="020B0503020204020204" pitchFamily="34" charset="-122"/>
                <a:cs typeface="微软雅黑" panose="020B0503020204020204" pitchFamily="34" charset="-122"/>
              </a:rPr>
              <a:t>“</a:t>
            </a:r>
            <a:r>
              <a:rPr lang="zh-CN" sz="1400" b="0">
                <a:latin typeface="微软雅黑" panose="020B0503020204020204" pitchFamily="34" charset="-122"/>
                <a:ea typeface="微软雅黑" panose="020B0503020204020204" pitchFamily="34" charset="-122"/>
                <a:cs typeface="微软雅黑" panose="020B0503020204020204" pitchFamily="34" charset="-122"/>
              </a:rPr>
              <a:t>择校生</a:t>
            </a:r>
            <a:r>
              <a:rPr lang="en-US" sz="1400" b="0">
                <a:latin typeface="微软雅黑" panose="020B0503020204020204" pitchFamily="34" charset="-122"/>
                <a:ea typeface="微软雅黑" panose="020B0503020204020204" pitchFamily="34" charset="-122"/>
                <a:cs typeface="微软雅黑" panose="020B0503020204020204" pitchFamily="34" charset="-122"/>
              </a:rPr>
              <a:t>”</a:t>
            </a:r>
            <a:r>
              <a:rPr lang="zh-CN" sz="1400" b="0">
                <a:latin typeface="微软雅黑" panose="020B0503020204020204" pitchFamily="34" charset="-122"/>
                <a:ea typeface="微软雅黑" panose="020B0503020204020204" pitchFamily="34" charset="-122"/>
                <a:cs typeface="微软雅黑" panose="020B0503020204020204" pitchFamily="34" charset="-122"/>
              </a:rPr>
              <a:t>收取赞助费或建校费等。各地公办高中不得占用学校正常的教育资源举办高中毕业生复读班，也不得招收高中毕业生插班复读。对公办中小学校异地办学和招生应从严控制，须经本地和异地主管教育行政部门批准</a:t>
            </a:r>
            <a:endParaRPr lang="en-US" sz="1400" b="0">
              <a:latin typeface="微软雅黑" panose="020B0503020204020204" pitchFamily="34" charset="-122"/>
              <a:ea typeface="微软雅黑" panose="020B0503020204020204" pitchFamily="34" charset="-122"/>
              <a:cs typeface="微软雅黑" panose="020B0503020204020204" pitchFamily="34" charset="-122"/>
            </a:endParaRPr>
          </a:p>
          <a:p>
            <a:pPr indent="0" fontAlgn="auto">
              <a:lnSpc>
                <a:spcPct val="150000"/>
              </a:lnSpc>
            </a:pPr>
            <a:r>
              <a:rPr lang="en-US" sz="1400" b="0">
                <a:latin typeface="微软雅黑" panose="020B0503020204020204" pitchFamily="34" charset="-122"/>
                <a:ea typeface="微软雅黑" panose="020B0503020204020204" pitchFamily="34" charset="-122"/>
                <a:cs typeface="微软雅黑" panose="020B0503020204020204" pitchFamily="34" charset="-122"/>
              </a:rPr>
              <a:t>                                                                                                                                                                             —    </a:t>
            </a:r>
            <a:r>
              <a:rPr lang="zh-CN" sz="1400" b="0">
                <a:latin typeface="微软雅黑" panose="020B0503020204020204" pitchFamily="34" charset="-122"/>
                <a:ea typeface="微软雅黑" panose="020B0503020204020204" pitchFamily="34" charset="-122"/>
                <a:cs typeface="微软雅黑" panose="020B0503020204020204" pitchFamily="34" charset="-122"/>
              </a:rPr>
              <a:t>摘自《光明日报》</a:t>
            </a:r>
            <a:endParaRPr lang="zh-CN" altLang="en-US" sz="1400" b="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 任务一:教育政策的类型与结构</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338535" y="1700808"/>
            <a:ext cx="5325786" cy="4246245"/>
          </a:xfrm>
          <a:prstGeom prst="rect">
            <a:avLst/>
          </a:prstGeom>
          <a:noFill/>
          <a:ln w="9525">
            <a:noFill/>
          </a:ln>
        </p:spPr>
        <p:txBody>
          <a:bodyPr wrap="square">
            <a:spAutoFit/>
          </a:bodyPr>
          <a:lstStyle/>
          <a:p>
            <a:pPr indent="266700" fontAlgn="auto">
              <a:lnSpc>
                <a:spcPct val="150000"/>
              </a:lnSpc>
            </a:pPr>
            <a:r>
              <a:rPr lang="en-US" sz="2000" b="0" dirty="0">
                <a:latin typeface="微软雅黑" panose="020B0503020204020204" pitchFamily="34" charset="-122"/>
                <a:ea typeface="微软雅黑" panose="020B0503020204020204" pitchFamily="34" charset="-122"/>
                <a:cs typeface="微软雅黑" panose="020B0503020204020204" pitchFamily="34" charset="-122"/>
              </a:rPr>
              <a:t> </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在二十一世纪，教育领域有不少大事发生，比如影响千家万户、力度空前的</a:t>
            </a:r>
            <a:r>
              <a:rPr 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双减</a:t>
            </a:r>
            <a:r>
              <a:rPr lang="en-US" sz="2000" b="0" dirty="0">
                <a:latin typeface="微软雅黑" panose="020B0503020204020204" pitchFamily="34" charset="-122"/>
                <a:ea typeface="微软雅黑" panose="020B0503020204020204" pitchFamily="34" charset="-122"/>
                <a:cs typeface="微软雅黑" panose="020B0503020204020204" pitchFamily="34" charset="-122"/>
              </a:rPr>
              <a:t>”</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政策落地、聚焦家庭教育的《家庭教育促进法》发布等等。这些教育政策体现了权威的国家意志，显明了党和国家当下和未来的教育规则和方略。经过了</a:t>
            </a:r>
            <a:r>
              <a:rPr lang="en-US" sz="2000" b="0" dirty="0">
                <a:latin typeface="微软雅黑" panose="020B0503020204020204" pitchFamily="34" charset="-122"/>
                <a:ea typeface="微软雅黑" panose="020B0503020204020204" pitchFamily="34" charset="-122"/>
                <a:cs typeface="微软雅黑" panose="020B0503020204020204" pitchFamily="34" charset="-122"/>
              </a:rPr>
              <a:t>2021</a:t>
            </a:r>
            <a:r>
              <a:rPr lang="zh-CN" sz="2000" b="0" dirty="0">
                <a:latin typeface="微软雅黑" panose="020B0503020204020204" pitchFamily="34" charset="-122"/>
                <a:ea typeface="微软雅黑" panose="020B0503020204020204" pitchFamily="34" charset="-122"/>
                <a:cs typeface="微软雅黑" panose="020B0503020204020204" pitchFamily="34" charset="-122"/>
              </a:rPr>
              <a:t>年，更多人认识到了了解和掌握教育政策的重要性，那么，我国的教育政策可以分成哪些类型？今天，我们就来聊聊教育政策的类型。</a:t>
            </a:r>
            <a:endParaRPr lang="zh-CN" altLang="en-US" sz="2000" b="0" dirty="0">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31223" y="2204864"/>
            <a:ext cx="4968552"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一、教育政策的基本类型</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554355" y="1341120"/>
            <a:ext cx="6782435" cy="460375"/>
          </a:xfrm>
          <a:prstGeom prst="rect">
            <a:avLst/>
          </a:prstGeom>
          <a:noFill/>
        </p:spPr>
        <p:txBody>
          <a:bodyPr wrap="square" rtlCol="0" anchor="t">
            <a:spAutoFit/>
          </a:bodyPr>
          <a:lstStyle/>
          <a:p>
            <a:r>
              <a:rPr lang="zh-CN" altLang="en-US" sz="2400" b="1">
                <a:solidFill>
                  <a:schemeClr val="accent1"/>
                </a:solidFill>
                <a:latin typeface="微软雅黑" panose="020B0503020204020204" pitchFamily="34" charset="-122"/>
                <a:ea typeface="微软雅黑" panose="020B0503020204020204" pitchFamily="34" charset="-122"/>
              </a:rPr>
              <a:t>（一）按照国外学者的分类标准划分的类型</a:t>
            </a:r>
            <a:endParaRPr lang="zh-CN" altLang="en-US" sz="2400" b="1">
              <a:solidFill>
                <a:schemeClr val="accent1"/>
              </a:solidFill>
              <a:latin typeface="微软雅黑" panose="020B0503020204020204" pitchFamily="34" charset="-122"/>
              <a:ea typeface="微软雅黑" panose="020B0503020204020204" pitchFamily="34" charset="-122"/>
            </a:endParaRPr>
          </a:p>
        </p:txBody>
      </p:sp>
      <p:sp>
        <p:nvSpPr>
          <p:cNvPr id="51" name="矩形: 剪去单角 50"/>
          <p:cNvSpPr/>
          <p:nvPr>
            <p:custDataLst>
              <p:tags r:id="rId1"/>
            </p:custDataLst>
          </p:nvPr>
        </p:nvSpPr>
        <p:spPr>
          <a:xfrm flipV="1">
            <a:off x="4234180" y="2416810"/>
            <a:ext cx="3398520" cy="3672205"/>
          </a:xfrm>
          <a:prstGeom prst="snip1Rect">
            <a:avLst>
              <a:gd name="adj" fmla="val 17020"/>
            </a:avLst>
          </a:prstGeom>
          <a:solidFill>
            <a:srgbClr val="8EAADC"/>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等腰三角形 51"/>
          <p:cNvSpPr/>
          <p:nvPr>
            <p:custDataLst>
              <p:tags r:id="rId2"/>
            </p:custDataLst>
          </p:nvPr>
        </p:nvSpPr>
        <p:spPr>
          <a:xfrm rot="5400000">
            <a:off x="6964680" y="5517515"/>
            <a:ext cx="704215" cy="611505"/>
          </a:xfrm>
          <a:prstGeom prst="triangle">
            <a:avLst>
              <a:gd name="adj" fmla="val 0"/>
            </a:avLst>
          </a:prstGeom>
          <a:solidFill>
            <a:srgbClr val="8EAADC">
              <a:lumMod val="20000"/>
              <a:lumOff val="80000"/>
            </a:srgbClr>
          </a:solidFill>
          <a:ln w="12700" cap="flat" cmpd="sng" algn="ctr">
            <a:noFill/>
            <a:prstDash val="solid"/>
            <a:miter lim="800000"/>
          </a:ln>
          <a:effectLst/>
        </p:spPr>
        <p:txBody>
          <a:bodyPr rtlCol="0" anchor="ctr"/>
          <a:lstStyle/>
          <a:p>
            <a:pPr algn="ctr">
              <a:lnSpc>
                <a:spcPct val="120000"/>
              </a:lnSpc>
            </a:pP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9" name="椭圆 48"/>
          <p:cNvSpPr/>
          <p:nvPr>
            <p:custDataLst>
              <p:tags r:id="rId3"/>
            </p:custDataLst>
          </p:nvPr>
        </p:nvSpPr>
        <p:spPr>
          <a:xfrm>
            <a:off x="4057414" y="2262082"/>
            <a:ext cx="507843" cy="507843"/>
          </a:xfrm>
          <a:prstGeom prst="ellipse">
            <a:avLst/>
          </a:prstGeom>
          <a:solidFill>
            <a:srgbClr val="8EAADC">
              <a:lumMod val="20000"/>
              <a:lumOff val="80000"/>
            </a:srgbClr>
          </a:solidFill>
          <a:ln w="3175" cap="flat" cmpd="sng" algn="ctr">
            <a:noFill/>
            <a:prstDash val="solid"/>
            <a:miter lim="800000"/>
          </a:ln>
          <a:effectLst/>
        </p:spPr>
        <p:txBody>
          <a:bodyPr rtlCol="0" anchor="ctr">
            <a:normAutofit fontScale="82500" lnSpcReduction="20000"/>
          </a:bodyPr>
          <a:lstStyle/>
          <a:p>
            <a:pPr algn="ctr">
              <a:lnSpc>
                <a:spcPct val="130000"/>
              </a:lnSpc>
            </a:pPr>
            <a:endParaRPr lang="zh-CN" altLang="en-US"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椭圆 49"/>
          <p:cNvSpPr/>
          <p:nvPr>
            <p:custDataLst>
              <p:tags r:id="rId4"/>
            </p:custDataLst>
          </p:nvPr>
        </p:nvSpPr>
        <p:spPr>
          <a:xfrm>
            <a:off x="4110134" y="2314802"/>
            <a:ext cx="402403" cy="402403"/>
          </a:xfrm>
          <a:prstGeom prst="ellipse">
            <a:avLst/>
          </a:prstGeom>
          <a:solidFill>
            <a:srgbClr val="8EAADC"/>
          </a:solidFill>
          <a:ln w="12700" cap="flat" cmpd="sng" algn="ctr">
            <a:noFill/>
            <a:prstDash val="solid"/>
            <a:miter lim="800000"/>
          </a:ln>
          <a:effectLst/>
        </p:spPr>
        <p:txBody>
          <a:bodyPr rtlCol="0" anchor="ctr">
            <a:noAutofit/>
          </a:bodyPr>
          <a:lstStyle/>
          <a:p>
            <a:pPr algn="ctr">
              <a:lnSpc>
                <a:spcPct val="120000"/>
              </a:lnSpc>
            </a:pP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矩形 45"/>
          <p:cNvSpPr/>
          <p:nvPr>
            <p:custDataLst>
              <p:tags r:id="rId5"/>
            </p:custDataLst>
          </p:nvPr>
        </p:nvSpPr>
        <p:spPr>
          <a:xfrm>
            <a:off x="4344670" y="2769870"/>
            <a:ext cx="3138805" cy="2952750"/>
          </a:xfrm>
          <a:prstGeom prst="rect">
            <a:avLst/>
          </a:prstGeom>
        </p:spPr>
        <p:txBody>
          <a:bodyPr wrap="square">
            <a:normAutofit fontScale="67500" lnSpcReduction="20000"/>
          </a:bodyPr>
          <a:lstStyle/>
          <a:p>
            <a:pPr algn="l">
              <a:lnSpc>
                <a:spcPct val="120000"/>
              </a:lnSpc>
              <a:buClrTx/>
              <a:buSzTx/>
              <a:buFontTx/>
            </a:pPr>
            <a:r>
              <a:rPr lang="zh-CN" altLang="en-US" sz="30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2．政策调控（或协调）教育活动的方式为标准，可将教育政策分为</a:t>
            </a:r>
            <a:r>
              <a:rPr lang="zh-CN" altLang="en-US" sz="3000" b="1" spc="1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分配性教育政策、限制性教育政策和调节性教育政策</a:t>
            </a:r>
            <a:endParaRPr lang="zh-CN" altLang="en-US" sz="3000" b="1" spc="1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20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分配性教育政策是指为各种教育关系主体(或者说是教育管理者和教育管理的对象)提供某种利益的政策。</a:t>
            </a:r>
            <a:endParaRPr lang="zh-CN" altLang="en-US" sz="20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7"/>
          <p:cNvSpPr/>
          <p:nvPr>
            <p:custDataLst>
              <p:tags r:id="rId6"/>
            </p:custDataLst>
          </p:nvPr>
        </p:nvSpPr>
        <p:spPr>
          <a:xfrm>
            <a:off x="4147024" y="2325960"/>
            <a:ext cx="328623" cy="341754"/>
          </a:xfrm>
          <a:prstGeom prst="rect">
            <a:avLst/>
          </a:prstGeom>
        </p:spPr>
        <p:txBody>
          <a:bodyPr wrap="square" anchor="ctr">
            <a:normAutofit lnSpcReduction="10000"/>
          </a:bodyPr>
          <a:lstStyle/>
          <a:p>
            <a:pPr algn="ctr">
              <a:lnSpc>
                <a:spcPct val="120000"/>
              </a:lnSpc>
            </a:pPr>
            <a:r>
              <a:rPr lang="en-US" altLang="zh-CN"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B</a:t>
            </a: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矩形: 剪去单角 59"/>
          <p:cNvSpPr/>
          <p:nvPr>
            <p:custDataLst>
              <p:tags r:id="rId7"/>
            </p:custDataLst>
          </p:nvPr>
        </p:nvSpPr>
        <p:spPr>
          <a:xfrm flipV="1">
            <a:off x="7962900" y="2446655"/>
            <a:ext cx="3398520" cy="3743960"/>
          </a:xfrm>
          <a:prstGeom prst="snip1Rect">
            <a:avLst>
              <a:gd name="adj" fmla="val 17020"/>
            </a:avLst>
          </a:prstGeom>
          <a:solidFill>
            <a:srgbClr val="79B6D3"/>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1" name="等腰三角形 60"/>
          <p:cNvSpPr/>
          <p:nvPr>
            <p:custDataLst>
              <p:tags r:id="rId8"/>
            </p:custDataLst>
          </p:nvPr>
        </p:nvSpPr>
        <p:spPr>
          <a:xfrm rot="5400000">
            <a:off x="10697845" y="5549265"/>
            <a:ext cx="826135" cy="612140"/>
          </a:xfrm>
          <a:prstGeom prst="triangle">
            <a:avLst>
              <a:gd name="adj" fmla="val 0"/>
            </a:avLst>
          </a:prstGeom>
          <a:solidFill>
            <a:srgbClr val="79B6D3">
              <a:lumMod val="20000"/>
              <a:lumOff val="80000"/>
            </a:srgbClr>
          </a:solidFill>
          <a:ln w="12700" cap="flat" cmpd="sng" algn="ctr">
            <a:noFill/>
            <a:prstDash val="solid"/>
            <a:miter lim="800000"/>
          </a:ln>
          <a:effectLst/>
        </p:spPr>
        <p:txBody>
          <a:bodyPr rtlCol="0" anchor="ctr"/>
          <a:lstStyle/>
          <a:p>
            <a:pPr algn="ctr">
              <a:lnSpc>
                <a:spcPct val="120000"/>
              </a:lnSpc>
            </a:pP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椭圆 57"/>
          <p:cNvSpPr/>
          <p:nvPr>
            <p:custDataLst>
              <p:tags r:id="rId9"/>
            </p:custDataLst>
          </p:nvPr>
        </p:nvSpPr>
        <p:spPr>
          <a:xfrm>
            <a:off x="7786255" y="2262082"/>
            <a:ext cx="507843" cy="507843"/>
          </a:xfrm>
          <a:prstGeom prst="ellipse">
            <a:avLst/>
          </a:prstGeom>
          <a:solidFill>
            <a:srgbClr val="79B6D3">
              <a:lumMod val="20000"/>
              <a:lumOff val="80000"/>
            </a:srgbClr>
          </a:solidFill>
          <a:ln w="3175" cap="flat" cmpd="sng" algn="ctr">
            <a:noFill/>
            <a:prstDash val="solid"/>
            <a:miter lim="800000"/>
          </a:ln>
          <a:effectLst/>
        </p:spPr>
        <p:txBody>
          <a:bodyPr rtlCol="0" anchor="ctr">
            <a:normAutofit fontScale="82500" lnSpcReduction="20000"/>
          </a:bodyPr>
          <a:lstStyle/>
          <a:p>
            <a:pPr algn="ctr">
              <a:lnSpc>
                <a:spcPct val="130000"/>
              </a:lnSpc>
            </a:pPr>
            <a:endParaRPr lang="zh-CN" altLang="en-US"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椭圆 58"/>
          <p:cNvSpPr/>
          <p:nvPr>
            <p:custDataLst>
              <p:tags r:id="rId10"/>
            </p:custDataLst>
          </p:nvPr>
        </p:nvSpPr>
        <p:spPr>
          <a:xfrm>
            <a:off x="7838975" y="2314802"/>
            <a:ext cx="402403" cy="402403"/>
          </a:xfrm>
          <a:prstGeom prst="ellipse">
            <a:avLst/>
          </a:prstGeom>
          <a:solidFill>
            <a:srgbClr val="79B6D3"/>
          </a:solidFill>
          <a:ln w="12700" cap="flat" cmpd="sng" algn="ctr">
            <a:noFill/>
            <a:prstDash val="solid"/>
            <a:miter lim="800000"/>
          </a:ln>
          <a:effectLst/>
        </p:spPr>
        <p:txBody>
          <a:bodyPr rtlCol="0" anchor="ctr">
            <a:noAutofit/>
          </a:bodyPr>
          <a:lstStyle/>
          <a:p>
            <a:pPr algn="ctr">
              <a:lnSpc>
                <a:spcPct val="120000"/>
              </a:lnSpc>
            </a:pP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矩形 54"/>
          <p:cNvSpPr/>
          <p:nvPr>
            <p:custDataLst>
              <p:tags r:id="rId11"/>
            </p:custDataLst>
          </p:nvPr>
        </p:nvSpPr>
        <p:spPr>
          <a:xfrm>
            <a:off x="8174990" y="2865120"/>
            <a:ext cx="2974975" cy="2249170"/>
          </a:xfrm>
          <a:prstGeom prst="rect">
            <a:avLst/>
          </a:prstGeom>
        </p:spPr>
        <p:txBody>
          <a:bodyPr wrap="square"/>
          <a:lstStyle/>
          <a:p>
            <a:pPr algn="l">
              <a:lnSpc>
                <a:spcPct val="120000"/>
              </a:lnSpc>
              <a:buClrTx/>
              <a:buSzTx/>
              <a:buFontTx/>
            </a:pPr>
            <a:r>
              <a:rPr lang="zh-CN" altLang="en-US"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3.以政策产生的效果为标准，可将教育政策分为</a:t>
            </a:r>
            <a:r>
              <a:rPr lang="zh-CN" altLang="en-US" b="1" spc="1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物质性教育政策和符号性教育政策</a:t>
            </a:r>
            <a:endParaRPr lang="zh-CN" altLang="en-US" b="1" spc="1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gn="l">
              <a:lnSpc>
                <a:spcPct val="120000"/>
              </a:lnSpc>
              <a:buClrTx/>
              <a:buSzTx/>
              <a:buFontTx/>
            </a:pPr>
            <a:r>
              <a:rPr lang="zh-CN" altLang="en-US" sz="14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物质性教育政策是将某类有形教育资源或实质性权力，提供给此项政策的受益者。</a:t>
            </a:r>
            <a:endParaRPr lang="zh-CN" altLang="en-US" sz="14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custDataLst>
              <p:tags r:id="rId12"/>
            </p:custDataLst>
          </p:nvPr>
        </p:nvSpPr>
        <p:spPr>
          <a:xfrm>
            <a:off x="7875864" y="2325960"/>
            <a:ext cx="328623" cy="341754"/>
          </a:xfrm>
          <a:prstGeom prst="rect">
            <a:avLst/>
          </a:prstGeom>
        </p:spPr>
        <p:txBody>
          <a:bodyPr wrap="square" anchor="ctr">
            <a:normAutofit lnSpcReduction="10000"/>
          </a:bodyPr>
          <a:lstStyle/>
          <a:p>
            <a:pPr algn="ctr">
              <a:lnSpc>
                <a:spcPct val="120000"/>
              </a:lnSpc>
            </a:pPr>
            <a:r>
              <a:rPr lang="en-US" altLang="zh-CN"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C</a:t>
            </a: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剪去单角 32"/>
          <p:cNvSpPr/>
          <p:nvPr>
            <p:custDataLst>
              <p:tags r:id="rId13"/>
            </p:custDataLst>
          </p:nvPr>
        </p:nvSpPr>
        <p:spPr>
          <a:xfrm flipV="1">
            <a:off x="505460" y="2416810"/>
            <a:ext cx="3398520" cy="3705860"/>
          </a:xfrm>
          <a:prstGeom prst="snip1Rect">
            <a:avLst>
              <a:gd name="adj" fmla="val 17020"/>
            </a:avLst>
          </a:prstGeom>
          <a:solidFill>
            <a:srgbClr val="8590CA"/>
          </a:solidFill>
          <a:ln w="12700" cap="flat" cmpd="sng" algn="ctr">
            <a:noFill/>
            <a:prstDash val="solid"/>
            <a:miter lim="800000"/>
          </a:ln>
          <a:effectLst/>
        </p:spPr>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等腰三角形 33"/>
          <p:cNvSpPr/>
          <p:nvPr>
            <p:custDataLst>
              <p:tags r:id="rId14"/>
            </p:custDataLst>
          </p:nvPr>
        </p:nvSpPr>
        <p:spPr>
          <a:xfrm rot="5400000">
            <a:off x="3288665" y="5461000"/>
            <a:ext cx="692785" cy="654050"/>
          </a:xfrm>
          <a:prstGeom prst="triangle">
            <a:avLst>
              <a:gd name="adj" fmla="val 0"/>
            </a:avLst>
          </a:prstGeom>
          <a:solidFill>
            <a:srgbClr val="8590CA">
              <a:lumMod val="60000"/>
              <a:lumOff val="40000"/>
            </a:srgbClr>
          </a:solidFill>
          <a:ln w="12700" cap="flat" cmpd="sng" algn="ctr">
            <a:noFill/>
            <a:prstDash val="solid"/>
            <a:miter lim="800000"/>
          </a:ln>
          <a:effectLst/>
        </p:spPr>
        <p:txBody>
          <a:bodyPr rtlCol="0" anchor="ctr"/>
          <a:lstStyle/>
          <a:p>
            <a:pPr algn="ctr">
              <a:lnSpc>
                <a:spcPct val="120000"/>
              </a:lnSpc>
            </a:pP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custDataLst>
              <p:tags r:id="rId15"/>
            </p:custDataLst>
          </p:nvPr>
        </p:nvSpPr>
        <p:spPr>
          <a:xfrm>
            <a:off x="328574" y="2262082"/>
            <a:ext cx="507843" cy="507843"/>
          </a:xfrm>
          <a:prstGeom prst="ellipse">
            <a:avLst/>
          </a:prstGeom>
          <a:solidFill>
            <a:srgbClr val="8590CA">
              <a:lumMod val="20000"/>
              <a:lumOff val="80000"/>
            </a:srgbClr>
          </a:solidFill>
          <a:ln w="3175" cap="flat" cmpd="sng" algn="ctr">
            <a:noFill/>
            <a:prstDash val="solid"/>
            <a:miter lim="800000"/>
          </a:ln>
          <a:effectLst/>
        </p:spPr>
        <p:txBody>
          <a:bodyPr rtlCol="0" anchor="ctr">
            <a:normAutofit fontScale="82500" lnSpcReduction="20000"/>
          </a:bodyPr>
          <a:lstStyle/>
          <a:p>
            <a:pPr algn="ctr">
              <a:lnSpc>
                <a:spcPct val="130000"/>
              </a:lnSpc>
            </a:pPr>
            <a:endParaRPr lang="zh-CN" altLang="en-US"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custDataLst>
              <p:tags r:id="rId16"/>
            </p:custDataLst>
          </p:nvPr>
        </p:nvSpPr>
        <p:spPr>
          <a:xfrm>
            <a:off x="381294" y="2314802"/>
            <a:ext cx="402403" cy="402403"/>
          </a:xfrm>
          <a:prstGeom prst="ellipse">
            <a:avLst/>
          </a:prstGeom>
          <a:solidFill>
            <a:srgbClr val="8590CA"/>
          </a:solidFill>
          <a:ln w="12700" cap="flat" cmpd="sng" algn="ctr">
            <a:noFill/>
            <a:prstDash val="solid"/>
            <a:miter lim="800000"/>
          </a:ln>
          <a:effectLst/>
        </p:spPr>
        <p:txBody>
          <a:bodyPr rtlCol="0" anchor="ctr">
            <a:noAutofit/>
          </a:bodyPr>
          <a:lstStyle/>
          <a:p>
            <a:pPr algn="ctr">
              <a:lnSpc>
                <a:spcPct val="120000"/>
              </a:lnSpc>
            </a:pP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34"/>
          <p:cNvSpPr/>
          <p:nvPr>
            <p:custDataLst>
              <p:tags r:id="rId17"/>
            </p:custDataLst>
          </p:nvPr>
        </p:nvSpPr>
        <p:spPr>
          <a:xfrm>
            <a:off x="749300" y="2848610"/>
            <a:ext cx="2942590" cy="2385695"/>
          </a:xfrm>
          <a:prstGeom prst="rect">
            <a:avLst/>
          </a:prstGeom>
        </p:spPr>
        <p:txBody>
          <a:bodyPr wrap="square">
            <a:normAutofit fontScale="75000" lnSpcReduction="20000"/>
          </a:bodyPr>
          <a:lstStyle/>
          <a:p>
            <a:pPr>
              <a:lnSpc>
                <a:spcPct val="120000"/>
              </a:lnSpc>
            </a:pPr>
            <a:r>
              <a:rPr lang="zh-CN" altLang="en-US" sz="3000" b="1"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1．以政策的内涵作为分类标准，</a:t>
            </a:r>
            <a:r>
              <a:rPr lang="zh-CN" altLang="en-US" sz="3000" b="1" spc="1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可将教育政策分为实质性教育政策和程序性教育政策</a:t>
            </a:r>
            <a:endParaRPr lang="zh-CN" altLang="en-US" sz="3000" b="1" spc="15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zh-CN" altLang="en-US" sz="20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实质性教育政策与觉和政府将要采取的行为有关,而程序性教育政策只关系到某种行为交由谁作出或怎样作出。</a:t>
            </a:r>
            <a:endParaRPr lang="zh-CN" altLang="en-US" sz="2000" spc="15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9"/>
          <p:cNvSpPr/>
          <p:nvPr>
            <p:custDataLst>
              <p:tags r:id="rId18"/>
            </p:custDataLst>
          </p:nvPr>
        </p:nvSpPr>
        <p:spPr>
          <a:xfrm>
            <a:off x="418183" y="2325960"/>
            <a:ext cx="328623" cy="341754"/>
          </a:xfrm>
          <a:prstGeom prst="rect">
            <a:avLst/>
          </a:prstGeom>
        </p:spPr>
        <p:txBody>
          <a:bodyPr wrap="square" anchor="ctr">
            <a:normAutofit lnSpcReduction="10000"/>
          </a:bodyPr>
          <a:lstStyle/>
          <a:p>
            <a:pPr algn="ctr">
              <a:lnSpc>
                <a:spcPct val="120000"/>
              </a:lnSpc>
            </a:pPr>
            <a:r>
              <a:rPr lang="en-US" altLang="zh-CN"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A</a:t>
            </a:r>
            <a:endParaRPr lang="zh-CN" altLang="en-US" sz="1400" b="1"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0210" y="116840"/>
            <a:ext cx="5730240" cy="521970"/>
          </a:xfrm>
          <a:prstGeom prst="rect">
            <a:avLst/>
          </a:prstGeom>
          <a:noFill/>
        </p:spPr>
        <p:txBody>
          <a:bodyPr wrap="square" rtlCol="0" anchor="t">
            <a:spAutoFit/>
          </a:bodyPr>
          <a:lstStyle/>
          <a:p>
            <a:r>
              <a:rPr lang="zh-CN" altLang="en-US" sz="2800" b="1">
                <a:latin typeface="微软雅黑" panose="020B0503020204020204" pitchFamily="34" charset="-122"/>
                <a:ea typeface="微软雅黑" panose="020B0503020204020204" pitchFamily="34" charset="-122"/>
              </a:rPr>
              <a:t>一、教育政策的基本类型</a:t>
            </a:r>
            <a:endParaRPr lang="zh-CN" altLang="en-US" sz="2800" b="1">
              <a:latin typeface="微软雅黑" panose="020B0503020204020204" pitchFamily="34" charset="-122"/>
              <a:ea typeface="微软雅黑" panose="020B0503020204020204" pitchFamily="34" charset="-122"/>
            </a:endParaRPr>
          </a:p>
        </p:txBody>
      </p:sp>
      <p:sp>
        <p:nvSpPr>
          <p:cNvPr id="4" name="文本框 3"/>
          <p:cNvSpPr txBox="1"/>
          <p:nvPr/>
        </p:nvSpPr>
        <p:spPr>
          <a:xfrm>
            <a:off x="554355" y="1341120"/>
            <a:ext cx="6782435" cy="460375"/>
          </a:xfrm>
          <a:prstGeom prst="rect">
            <a:avLst/>
          </a:prstGeom>
          <a:noFill/>
        </p:spPr>
        <p:txBody>
          <a:bodyPr wrap="square" rtlCol="0" anchor="t">
            <a:spAutoFit/>
          </a:bodyPr>
          <a:lstStyle/>
          <a:p>
            <a:r>
              <a:rPr lang="zh-CN" altLang="en-US" sz="2400" b="1">
                <a:solidFill>
                  <a:schemeClr val="accent1"/>
                </a:solidFill>
                <a:latin typeface="微软雅黑" panose="020B0503020204020204" pitchFamily="34" charset="-122"/>
                <a:ea typeface="微软雅黑" panose="020B0503020204020204" pitchFamily="34" charset="-122"/>
              </a:rPr>
              <a:t>（二）按国内学者的分类标准划分的类型</a:t>
            </a:r>
            <a:endParaRPr lang="zh-CN" altLang="en-US" sz="2400" b="1">
              <a:solidFill>
                <a:schemeClr val="accent1"/>
              </a:solidFill>
              <a:latin typeface="微软雅黑" panose="020B0503020204020204" pitchFamily="34" charset="-122"/>
              <a:ea typeface="微软雅黑" panose="020B0503020204020204" pitchFamily="34" charset="-122"/>
            </a:endParaRPr>
          </a:p>
        </p:txBody>
      </p:sp>
      <p:sp>
        <p:nvSpPr>
          <p:cNvPr id="2" name="矩形 1"/>
          <p:cNvSpPr/>
          <p:nvPr>
            <p:custDataLst>
              <p:tags r:id="rId1"/>
            </p:custDataLst>
          </p:nvPr>
        </p:nvSpPr>
        <p:spPr>
          <a:xfrm>
            <a:off x="492860" y="2842806"/>
            <a:ext cx="5181294" cy="1281772"/>
          </a:xfrm>
          <a:prstGeom prst="rect">
            <a:avLst/>
          </a:prstGeom>
          <a:noFill/>
          <a:ln w="12700" cap="flat" cmpd="sng" algn="ctr">
            <a:solidFill>
              <a:srgbClr val="55A3A8"/>
            </a:solidFill>
            <a:prstDash val="solid"/>
            <a:miter lim="800000"/>
          </a:ln>
          <a:effectLst/>
        </p:spPr>
        <p:txBody>
          <a:bodyPr wrap="square" rtlCol="0" anchor="ctr">
            <a:normAutofit/>
          </a:bodyPr>
          <a:lstStyle/>
          <a:p>
            <a:pPr algn="ctr"/>
            <a:endParaRPr lang="zh-CN" altLang="en-US">
              <a:solidFill>
                <a:srgbClr val="7F7F7F">
                  <a:lumMod val="25000"/>
                </a:srgbClr>
              </a:solidFill>
            </a:endParaRPr>
          </a:p>
        </p:txBody>
      </p:sp>
      <p:sp>
        <p:nvSpPr>
          <p:cNvPr id="12" name="矩形 11"/>
          <p:cNvSpPr/>
          <p:nvPr>
            <p:custDataLst>
              <p:tags r:id="rId2"/>
            </p:custDataLst>
          </p:nvPr>
        </p:nvSpPr>
        <p:spPr>
          <a:xfrm>
            <a:off x="6360935" y="2842806"/>
            <a:ext cx="5181294" cy="1281772"/>
          </a:xfrm>
          <a:prstGeom prst="rect">
            <a:avLst/>
          </a:prstGeom>
          <a:noFill/>
          <a:ln w="12700" cap="flat" cmpd="sng" algn="ctr">
            <a:solidFill>
              <a:srgbClr val="096492"/>
            </a:solidFill>
            <a:prstDash val="solid"/>
            <a:miter lim="800000"/>
          </a:ln>
          <a:effectLst/>
        </p:spPr>
        <p:txBody>
          <a:bodyPr wrap="square" rtlCol="0" anchor="ctr">
            <a:normAutofit/>
          </a:bodyPr>
          <a:lstStyle/>
          <a:p>
            <a:pPr algn="ctr"/>
            <a:endParaRPr lang="zh-CN" altLang="en-US">
              <a:solidFill>
                <a:srgbClr val="7F7F7F">
                  <a:lumMod val="25000"/>
                </a:srgbClr>
              </a:solidFill>
            </a:endParaRPr>
          </a:p>
        </p:txBody>
      </p:sp>
      <p:sp>
        <p:nvSpPr>
          <p:cNvPr id="8" name="矩形 7"/>
          <p:cNvSpPr/>
          <p:nvPr>
            <p:custDataLst>
              <p:tags r:id="rId3"/>
            </p:custDataLst>
          </p:nvPr>
        </p:nvSpPr>
        <p:spPr>
          <a:xfrm>
            <a:off x="492860" y="4699224"/>
            <a:ext cx="5181294" cy="1281772"/>
          </a:xfrm>
          <a:prstGeom prst="rect">
            <a:avLst/>
          </a:prstGeom>
          <a:noFill/>
          <a:ln w="12700" cap="flat" cmpd="sng" algn="ctr">
            <a:solidFill>
              <a:srgbClr val="096492"/>
            </a:solidFill>
            <a:prstDash val="solid"/>
            <a:miter lim="800000"/>
          </a:ln>
          <a:effectLst/>
        </p:spPr>
        <p:txBody>
          <a:bodyPr wrap="square" rtlCol="0" anchor="ctr">
            <a:normAutofit/>
          </a:bodyPr>
          <a:lstStyle/>
          <a:p>
            <a:pPr algn="ctr"/>
            <a:endParaRPr lang="zh-CN" altLang="en-US">
              <a:solidFill>
                <a:srgbClr val="7F7F7F">
                  <a:lumMod val="25000"/>
                </a:srgbClr>
              </a:solidFill>
            </a:endParaRPr>
          </a:p>
        </p:txBody>
      </p:sp>
      <p:sp>
        <p:nvSpPr>
          <p:cNvPr id="16" name="矩形 15"/>
          <p:cNvSpPr/>
          <p:nvPr>
            <p:custDataLst>
              <p:tags r:id="rId4"/>
            </p:custDataLst>
          </p:nvPr>
        </p:nvSpPr>
        <p:spPr>
          <a:xfrm>
            <a:off x="6360935" y="4699224"/>
            <a:ext cx="5181294" cy="1281772"/>
          </a:xfrm>
          <a:prstGeom prst="rect">
            <a:avLst/>
          </a:prstGeom>
          <a:noFill/>
          <a:ln w="12700" cap="flat" cmpd="sng" algn="ctr">
            <a:solidFill>
              <a:srgbClr val="55A3A8"/>
            </a:solidFill>
            <a:prstDash val="solid"/>
            <a:miter lim="800000"/>
          </a:ln>
          <a:effectLst/>
        </p:spPr>
        <p:txBody>
          <a:bodyPr wrap="square" rtlCol="0" anchor="ctr">
            <a:normAutofit/>
          </a:bodyPr>
          <a:lstStyle/>
          <a:p>
            <a:pPr algn="ctr"/>
            <a:endParaRPr lang="zh-CN" altLang="en-US">
              <a:solidFill>
                <a:srgbClr val="7F7F7F">
                  <a:lumMod val="25000"/>
                </a:srgbClr>
              </a:solidFill>
            </a:endParaRPr>
          </a:p>
        </p:txBody>
      </p:sp>
      <p:sp>
        <p:nvSpPr>
          <p:cNvPr id="5" name="文本框 4"/>
          <p:cNvSpPr txBox="1"/>
          <p:nvPr>
            <p:custDataLst>
              <p:tags r:id="rId5"/>
            </p:custDataLst>
          </p:nvPr>
        </p:nvSpPr>
        <p:spPr>
          <a:xfrm>
            <a:off x="6739995" y="5199905"/>
            <a:ext cx="4423171" cy="757148"/>
          </a:xfrm>
          <a:prstGeom prst="rect">
            <a:avLst/>
          </a:prstGeom>
        </p:spPr>
        <p:txBody>
          <a:bodyPr wrap="square">
            <a:normAutofit/>
          </a:bodyPr>
          <a:lstStyle>
            <a:defPPr>
              <a:defRPr lang="zh-CN"/>
            </a:defPPr>
            <a:lvl1pPr algn="ctr">
              <a:defRPr>
                <a:latin typeface="Calibri Light" panose="020F0302020204030204"/>
              </a:defRPr>
            </a:lvl1pPr>
          </a:lstStyle>
          <a:p>
            <a:r>
              <a:rPr lang="zh-CN" altLang="en-US" dirty="0">
                <a:latin typeface="Arial" panose="020B0604020202020204" pitchFamily="34" charset="0"/>
              </a:rPr>
              <a:t>可将教育政策分为鼓励性教育政策和限制性教育政策</a:t>
            </a:r>
            <a:endParaRPr lang="zh-CN" altLang="en-US" dirty="0">
              <a:latin typeface="Arial" panose="020B0604020202020204" pitchFamily="34" charset="0"/>
            </a:endParaRPr>
          </a:p>
        </p:txBody>
      </p:sp>
      <p:sp>
        <p:nvSpPr>
          <p:cNvPr id="6" name="文本框 5"/>
          <p:cNvSpPr txBox="1"/>
          <p:nvPr>
            <p:custDataLst>
              <p:tags r:id="rId6"/>
            </p:custDataLst>
          </p:nvPr>
        </p:nvSpPr>
        <p:spPr>
          <a:xfrm>
            <a:off x="7047716" y="4443464"/>
            <a:ext cx="3807730" cy="503652"/>
          </a:xfrm>
          <a:prstGeom prst="rect">
            <a:avLst/>
          </a:prstGeom>
          <a:solidFill>
            <a:srgbClr val="55A3A8"/>
          </a:solidFill>
          <a:ln w="12700" cap="flat" cmpd="sng" algn="ctr">
            <a:noFill/>
            <a:prstDash val="solid"/>
            <a:miter lim="800000"/>
          </a:ln>
          <a:effectLst/>
        </p:spPr>
        <p:txBody>
          <a:bodyPr wrap="square" rtlCol="0" anchor="ctr">
            <a:normAutofit/>
          </a:bodyPr>
          <a:lstStyle>
            <a:defPPr>
              <a:defRPr lang="zh-CN"/>
            </a:defPPr>
            <a:lvl1pPr algn="ctr" fontAlgn="base">
              <a:spcBef>
                <a:spcPct val="0"/>
              </a:spcBef>
              <a:spcAft>
                <a:spcPct val="0"/>
              </a:spcAft>
              <a:defRPr sz="200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r>
              <a:rPr lang="zh-CN" altLang="en-US" dirty="0">
                <a:latin typeface="Arial" panose="020B0604020202020204" pitchFamily="34" charset="0"/>
                <a:ea typeface="黑体" panose="02010609060101010101" charset="-122"/>
                <a:cs typeface="+mn-ea"/>
              </a:rPr>
              <a:t>从政策所起作用的角度</a:t>
            </a:r>
            <a:endParaRPr lang="zh-CN" altLang="en-US" dirty="0">
              <a:latin typeface="Arial" panose="020B0604020202020204" pitchFamily="34" charset="0"/>
              <a:ea typeface="黑体" panose="02010609060101010101" charset="-122"/>
              <a:cs typeface="+mn-ea"/>
            </a:endParaRPr>
          </a:p>
        </p:txBody>
      </p:sp>
      <p:sp>
        <p:nvSpPr>
          <p:cNvPr id="36" name="文本框 35"/>
          <p:cNvSpPr txBox="1"/>
          <p:nvPr>
            <p:custDataLst>
              <p:tags r:id="rId7"/>
            </p:custDataLst>
          </p:nvPr>
        </p:nvSpPr>
        <p:spPr>
          <a:xfrm>
            <a:off x="871920" y="5199905"/>
            <a:ext cx="4423171" cy="757148"/>
          </a:xfrm>
          <a:prstGeom prst="rect">
            <a:avLst/>
          </a:prstGeom>
        </p:spPr>
        <p:txBody>
          <a:bodyPr wrap="square">
            <a:normAutofit/>
          </a:bodyPr>
          <a:lstStyle>
            <a:defPPr>
              <a:defRPr lang="zh-CN"/>
            </a:defPPr>
            <a:lvl1pPr algn="ctr">
              <a:defRPr>
                <a:latin typeface="Calibri Light" panose="020F0302020204030204"/>
              </a:defRPr>
            </a:lvl1pPr>
          </a:lstStyle>
          <a:p>
            <a:r>
              <a:rPr lang="zh-CN" altLang="en-US" dirty="0">
                <a:latin typeface="Arial" panose="020B0604020202020204" pitchFamily="34" charset="0"/>
              </a:rPr>
              <a:t>可将教育政策分为全局性教育政策和局部性（或区域性）教育政策</a:t>
            </a:r>
            <a:endParaRPr lang="zh-CN" altLang="en-US" dirty="0">
              <a:latin typeface="Arial" panose="020B0604020202020204" pitchFamily="34" charset="0"/>
            </a:endParaRPr>
          </a:p>
        </p:txBody>
      </p:sp>
      <p:sp>
        <p:nvSpPr>
          <p:cNvPr id="37" name="文本框 36"/>
          <p:cNvSpPr txBox="1"/>
          <p:nvPr>
            <p:custDataLst>
              <p:tags r:id="rId8"/>
            </p:custDataLst>
          </p:nvPr>
        </p:nvSpPr>
        <p:spPr>
          <a:xfrm>
            <a:off x="1179641" y="4443464"/>
            <a:ext cx="3807730" cy="503652"/>
          </a:xfrm>
          <a:prstGeom prst="rect">
            <a:avLst/>
          </a:prstGeom>
          <a:solidFill>
            <a:srgbClr val="096492"/>
          </a:solidFill>
          <a:ln w="12700" cap="flat" cmpd="sng" algn="ctr">
            <a:noFill/>
            <a:prstDash val="solid"/>
            <a:miter lim="800000"/>
          </a:ln>
          <a:effectLst/>
        </p:spPr>
        <p:txBody>
          <a:bodyPr wrap="square" rtlCol="0" anchor="ctr">
            <a:normAutofit/>
          </a:bodyPr>
          <a:lstStyle>
            <a:defPPr>
              <a:defRPr lang="zh-CN"/>
            </a:defPPr>
            <a:lvl1pPr algn="ctr" fontAlgn="base">
              <a:spcBef>
                <a:spcPct val="0"/>
              </a:spcBef>
              <a:spcAft>
                <a:spcPct val="0"/>
              </a:spcAft>
              <a:defRPr sz="200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r>
              <a:rPr lang="zh-CN" altLang="en-US" dirty="0">
                <a:latin typeface="Arial" panose="020B0604020202020204" pitchFamily="34" charset="0"/>
                <a:ea typeface="黑体" panose="02010609060101010101" charset="-122"/>
                <a:cs typeface="+mn-ea"/>
              </a:rPr>
              <a:t>从政策效力范围的角度</a:t>
            </a:r>
            <a:endParaRPr lang="zh-CN" altLang="en-US" dirty="0">
              <a:latin typeface="Arial" panose="020B0604020202020204" pitchFamily="34" charset="0"/>
              <a:ea typeface="黑体" panose="02010609060101010101" charset="-122"/>
              <a:cs typeface="+mn-ea"/>
            </a:endParaRPr>
          </a:p>
        </p:txBody>
      </p:sp>
      <p:sp>
        <p:nvSpPr>
          <p:cNvPr id="38" name="文本框 37"/>
          <p:cNvSpPr txBox="1"/>
          <p:nvPr>
            <p:custDataLst>
              <p:tags r:id="rId9"/>
            </p:custDataLst>
          </p:nvPr>
        </p:nvSpPr>
        <p:spPr>
          <a:xfrm>
            <a:off x="6739995" y="3295804"/>
            <a:ext cx="4423171" cy="724932"/>
          </a:xfrm>
          <a:prstGeom prst="rect">
            <a:avLst/>
          </a:prstGeom>
        </p:spPr>
        <p:txBody>
          <a:bodyPr wrap="square">
            <a:normAutofit/>
          </a:bodyPr>
          <a:lstStyle>
            <a:defPPr>
              <a:defRPr lang="zh-CN"/>
            </a:defPPr>
            <a:lvl1pPr algn="ctr">
              <a:defRPr>
                <a:latin typeface="Calibri Light" panose="020F0302020204030204"/>
              </a:defRPr>
            </a:lvl1pPr>
          </a:lstStyle>
          <a:p>
            <a:r>
              <a:rPr lang="zh-CN" altLang="en-US" dirty="0">
                <a:latin typeface="Arial" panose="020B0604020202020204" pitchFamily="34" charset="0"/>
              </a:rPr>
              <a:t>可将教育政策分为总政策、基本政策和具体政策</a:t>
            </a:r>
            <a:endParaRPr lang="zh-CN" altLang="en-US" dirty="0">
              <a:latin typeface="Arial" panose="020B0604020202020204" pitchFamily="34" charset="0"/>
            </a:endParaRPr>
          </a:p>
        </p:txBody>
      </p:sp>
      <p:sp>
        <p:nvSpPr>
          <p:cNvPr id="39" name="文本框 38"/>
          <p:cNvSpPr txBox="1"/>
          <p:nvPr>
            <p:custDataLst>
              <p:tags r:id="rId10"/>
            </p:custDataLst>
          </p:nvPr>
        </p:nvSpPr>
        <p:spPr>
          <a:xfrm>
            <a:off x="7047716" y="2587046"/>
            <a:ext cx="3807730" cy="482221"/>
          </a:xfrm>
          <a:prstGeom prst="rect">
            <a:avLst/>
          </a:prstGeom>
          <a:solidFill>
            <a:srgbClr val="096492"/>
          </a:solidFill>
          <a:ln w="12700" cap="flat" cmpd="sng" algn="ctr">
            <a:noFill/>
            <a:prstDash val="solid"/>
            <a:miter lim="800000"/>
          </a:ln>
          <a:effectLst/>
        </p:spPr>
        <p:txBody>
          <a:bodyPr wrap="square" rtlCol="0" anchor="ctr">
            <a:normAutofit/>
          </a:bodyPr>
          <a:lstStyle>
            <a:defPPr>
              <a:defRPr lang="zh-CN"/>
            </a:defPPr>
            <a:lvl1pPr algn="ctr" fontAlgn="base">
              <a:spcBef>
                <a:spcPct val="0"/>
              </a:spcBef>
              <a:spcAft>
                <a:spcPct val="0"/>
              </a:spcAft>
              <a:defRPr sz="200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r>
              <a:rPr lang="zh-CN" altLang="en-US" dirty="0">
                <a:latin typeface="Arial" panose="020B0604020202020204" pitchFamily="34" charset="0"/>
                <a:ea typeface="黑体" panose="02010609060101010101" charset="-122"/>
                <a:cs typeface="+mn-ea"/>
              </a:rPr>
              <a:t>从政策层级的角度</a:t>
            </a:r>
            <a:endParaRPr lang="zh-CN" altLang="en-US" dirty="0">
              <a:latin typeface="Arial" panose="020B0604020202020204" pitchFamily="34" charset="0"/>
              <a:ea typeface="黑体" panose="02010609060101010101" charset="-122"/>
              <a:cs typeface="+mn-ea"/>
            </a:endParaRPr>
          </a:p>
        </p:txBody>
      </p:sp>
      <p:sp>
        <p:nvSpPr>
          <p:cNvPr id="40" name="文本框 39"/>
          <p:cNvSpPr txBox="1"/>
          <p:nvPr>
            <p:custDataLst>
              <p:tags r:id="rId11"/>
            </p:custDataLst>
          </p:nvPr>
        </p:nvSpPr>
        <p:spPr>
          <a:xfrm>
            <a:off x="871920" y="3295804"/>
            <a:ext cx="4423171" cy="724932"/>
          </a:xfrm>
          <a:prstGeom prst="rect">
            <a:avLst/>
          </a:prstGeom>
        </p:spPr>
        <p:txBody>
          <a:bodyPr wrap="square">
            <a:normAutofit/>
          </a:bodyPr>
          <a:lstStyle>
            <a:defPPr>
              <a:defRPr lang="zh-CN"/>
            </a:defPPr>
            <a:lvl1pPr algn="ctr">
              <a:defRPr>
                <a:latin typeface="Calibri Light" panose="020F0302020204030204"/>
              </a:defRPr>
            </a:lvl1pPr>
          </a:lstStyle>
          <a:p>
            <a:r>
              <a:rPr lang="zh-CN" altLang="en-US" dirty="0">
                <a:latin typeface="Arial" panose="020B0604020202020204" pitchFamily="34" charset="0"/>
              </a:rPr>
              <a:t>可将教育政策分为政党的教育政策、国家的教育政策和社会团体的教育政策</a:t>
            </a:r>
            <a:endParaRPr lang="zh-CN" altLang="en-US" dirty="0">
              <a:latin typeface="Arial" panose="020B0604020202020204" pitchFamily="34" charset="0"/>
            </a:endParaRPr>
          </a:p>
        </p:txBody>
      </p:sp>
      <p:sp>
        <p:nvSpPr>
          <p:cNvPr id="41" name="文本框 40"/>
          <p:cNvSpPr txBox="1"/>
          <p:nvPr>
            <p:custDataLst>
              <p:tags r:id="rId12"/>
            </p:custDataLst>
          </p:nvPr>
        </p:nvSpPr>
        <p:spPr>
          <a:xfrm>
            <a:off x="1179641" y="2587046"/>
            <a:ext cx="3807730" cy="482221"/>
          </a:xfrm>
          <a:prstGeom prst="rect">
            <a:avLst/>
          </a:prstGeom>
          <a:solidFill>
            <a:srgbClr val="55A3A8"/>
          </a:solidFill>
          <a:ln w="12700" cap="flat" cmpd="sng" algn="ctr">
            <a:noFill/>
            <a:prstDash val="solid"/>
            <a:miter lim="800000"/>
          </a:ln>
          <a:effectLst/>
        </p:spPr>
        <p:txBody>
          <a:bodyPr wrap="square" rtlCol="0" anchor="ctr">
            <a:normAutofit/>
          </a:bodyPr>
          <a:lstStyle>
            <a:defPPr>
              <a:defRPr lang="zh-CN"/>
            </a:defPPr>
            <a:lvl1pPr algn="ctr" fontAlgn="base">
              <a:spcBef>
                <a:spcPct val="0"/>
              </a:spcBef>
              <a:spcAft>
                <a:spcPct val="0"/>
              </a:spcAft>
              <a:defRPr sz="2000">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vl6pPr>
              <a:defRPr>
                <a:solidFill>
                  <a:srgbClr val="FFFFFF"/>
                </a:solidFill>
              </a:defRPr>
            </a:lvl6pPr>
            <a:lvl7pPr>
              <a:defRPr>
                <a:solidFill>
                  <a:srgbClr val="FFFFFF"/>
                </a:solidFill>
              </a:defRPr>
            </a:lvl7pPr>
            <a:lvl8pPr>
              <a:defRPr>
                <a:solidFill>
                  <a:srgbClr val="FFFFFF"/>
                </a:solidFill>
              </a:defRPr>
            </a:lvl8pPr>
            <a:lvl9pPr>
              <a:defRPr>
                <a:solidFill>
                  <a:srgbClr val="FFFFFF"/>
                </a:solidFill>
              </a:defRPr>
            </a:lvl9pPr>
          </a:lstStyle>
          <a:p>
            <a:r>
              <a:rPr lang="zh-CN" altLang="en-US" dirty="0">
                <a:latin typeface="Arial" panose="020B0604020202020204" pitchFamily="34" charset="0"/>
                <a:ea typeface="黑体" panose="02010609060101010101" charset="-122"/>
                <a:cs typeface="+mn-ea"/>
              </a:rPr>
              <a:t>从制定政策的主体的角度</a:t>
            </a:r>
            <a:endParaRPr lang="zh-CN" altLang="en-US" dirty="0">
              <a:latin typeface="Arial" panose="020B0604020202020204" pitchFamily="34" charset="0"/>
              <a:ea typeface="黑体" panose="02010609060101010101" charset="-122"/>
              <a:cs typeface="+mn-ea"/>
            </a:endParaRPr>
          </a:p>
        </p:txBody>
      </p:sp>
    </p:spTree>
  </p:cSld>
  <p:clrMapOvr>
    <a:masterClrMapping/>
  </p:clrMapOvr>
  <p:transition spd="slow">
    <p:push dir="u"/>
  </p:transition>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168787_2*l_i*1_1"/>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0.xml><?xml version="1.0" encoding="utf-8"?>
<p:tagLst xmlns:p="http://schemas.openxmlformats.org/presentationml/2006/main">
  <p:tag name="KSO_WM_UNIT_VALUE" val="107*95"/>
  <p:tag name="KSO_WM_UNIT_HIGHLIGHT" val="0"/>
  <p:tag name="KSO_WM_UNIT_COMPATIBLE" val="0"/>
  <p:tag name="KSO_WM_UNIT_DIAGRAM_ISNUMVISUAL" val="0"/>
  <p:tag name="KSO_WM_UNIT_DIAGRAM_ISREFERUNIT" val="0"/>
  <p:tag name="KSO_WM_DIAGRAM_GROUP_CODE" val="l1-1"/>
  <p:tag name="KSO_WM_UNIT_TYPE" val="l_x"/>
  <p:tag name="KSO_WM_UNIT_INDEX" val="1_1"/>
  <p:tag name="KSO_WM_UNIT_ID" val="diagram20168787_2*l_x*1_1"/>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00.xml><?xml version="1.0" encoding="utf-8"?>
<p:tagLst xmlns:p="http://schemas.openxmlformats.org/presentationml/2006/main">
  <p:tag name="KSO_WM_TEMPLATE_CATEGORY" val="diagram"/>
  <p:tag name="KSO_WM_TEMPLATE_INDEX" val="20181201"/>
  <p:tag name="KSO_WM_UNIT_TYPE" val="l_i"/>
  <p:tag name="KSO_WM_UNIT_INDEX" val="1_22"/>
  <p:tag name="KSO_WM_UNIT_ID" val="diagram20181201_2*l_i*1_2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1.xml><?xml version="1.0" encoding="utf-8"?>
<p:tagLst xmlns:p="http://schemas.openxmlformats.org/presentationml/2006/main">
  <p:tag name="KSO_WM_TEMPLATE_CATEGORY" val="diagram"/>
  <p:tag name="KSO_WM_TEMPLATE_INDEX" val="20181201"/>
  <p:tag name="KSO_WM_UNIT_TYPE" val="l_i"/>
  <p:tag name="KSO_WM_UNIT_INDEX" val="1_23"/>
  <p:tag name="KSO_WM_UNIT_ID" val="diagram20181201_2*l_i*1_2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2.xml><?xml version="1.0" encoding="utf-8"?>
<p:tagLst xmlns:p="http://schemas.openxmlformats.org/presentationml/2006/main">
  <p:tag name="KSO_WM_TEMPLATE_CATEGORY" val="diagram"/>
  <p:tag name="KSO_WM_TEMPLATE_INDEX" val="20181201"/>
  <p:tag name="KSO_WM_UNIT_TYPE" val="l_i"/>
  <p:tag name="KSO_WM_UNIT_INDEX" val="1_24"/>
  <p:tag name="KSO_WM_UNIT_ID" val="diagram20181201_2*l_i*1_2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3.xml><?xml version="1.0" encoding="utf-8"?>
<p:tagLst xmlns:p="http://schemas.openxmlformats.org/presentationml/2006/main">
  <p:tag name="KSO_WM_TEMPLATE_CATEGORY" val="diagram"/>
  <p:tag name="KSO_WM_TEMPLATE_INDEX" val="20181201"/>
  <p:tag name="KSO_WM_UNIT_TYPE" val="l_i"/>
  <p:tag name="KSO_WM_UNIT_INDEX" val="1_25"/>
  <p:tag name="KSO_WM_UNIT_ID" val="diagram20181201_2*l_i*1_2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4.xml><?xml version="1.0" encoding="utf-8"?>
<p:tagLst xmlns:p="http://schemas.openxmlformats.org/presentationml/2006/main">
  <p:tag name="KSO_WM_TEMPLATE_CATEGORY" val="diagram"/>
  <p:tag name="KSO_WM_TEMPLATE_INDEX" val="20181201"/>
  <p:tag name="KSO_WM_UNIT_TYPE" val="l_i"/>
  <p:tag name="KSO_WM_UNIT_INDEX" val="1_26"/>
  <p:tag name="KSO_WM_UNIT_ID" val="diagram20181201_2*l_i*1_2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5.xml><?xml version="1.0" encoding="utf-8"?>
<p:tagLst xmlns:p="http://schemas.openxmlformats.org/presentationml/2006/main">
  <p:tag name="KSO_WM_TEMPLATE_CATEGORY" val="diagram"/>
  <p:tag name="KSO_WM_TEMPLATE_INDEX" val="20181201"/>
  <p:tag name="KSO_WM_UNIT_TYPE" val="l_i"/>
  <p:tag name="KSO_WM_UNIT_INDEX" val="1_27"/>
  <p:tag name="KSO_WM_UNIT_ID" val="diagram20181201_2*l_i*1_2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6.xml><?xml version="1.0" encoding="utf-8"?>
<p:tagLst xmlns:p="http://schemas.openxmlformats.org/presentationml/2006/main">
  <p:tag name="KSO_WM_TEMPLATE_CATEGORY" val="diagram"/>
  <p:tag name="KSO_WM_TEMPLATE_INDEX" val="20181201"/>
  <p:tag name="KSO_WM_UNIT_TYPE" val="l_i"/>
  <p:tag name="KSO_WM_UNIT_INDEX" val="1_28"/>
  <p:tag name="KSO_WM_UNIT_ID" val="diagram20181201_2*l_i*1_2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7.xml><?xml version="1.0" encoding="utf-8"?>
<p:tagLst xmlns:p="http://schemas.openxmlformats.org/presentationml/2006/main">
  <p:tag name="KSO_WM_TEMPLATE_CATEGORY" val="diagram"/>
  <p:tag name="KSO_WM_TEMPLATE_INDEX" val="20181201"/>
  <p:tag name="KSO_WM_UNIT_TYPE" val="l_i"/>
  <p:tag name="KSO_WM_UNIT_INDEX" val="1_29"/>
  <p:tag name="KSO_WM_UNIT_ID" val="diagram20181201_2*l_i*1_2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8.xml><?xml version="1.0" encoding="utf-8"?>
<p:tagLst xmlns:p="http://schemas.openxmlformats.org/presentationml/2006/main">
  <p:tag name="KSO_WM_TEMPLATE_CATEGORY" val="diagram"/>
  <p:tag name="KSO_WM_TEMPLATE_INDEX" val="20181201"/>
  <p:tag name="KSO_WM_UNIT_TYPE" val="l_i"/>
  <p:tag name="KSO_WM_UNIT_INDEX" val="1_30"/>
  <p:tag name="KSO_WM_UNIT_ID" val="diagram20181201_2*l_i*1_3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09.xml><?xml version="1.0" encoding="utf-8"?>
<p:tagLst xmlns:p="http://schemas.openxmlformats.org/presentationml/2006/main">
  <p:tag name="KSO_WM_TEMPLATE_CATEGORY" val="diagram"/>
  <p:tag name="KSO_WM_TEMPLATE_INDEX" val="20181201"/>
  <p:tag name="KSO_WM_UNIT_TYPE" val="l_i"/>
  <p:tag name="KSO_WM_UNIT_INDEX" val="1_31"/>
  <p:tag name="KSO_WM_UNIT_ID" val="diagram20181201_2*l_i*1_3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xml><?xml version="1.0" encoding="utf-8"?>
<p:tagLst xmlns:p="http://schemas.openxmlformats.org/presentationml/2006/main">
  <p:tag name="KSO_WM_UNIT_VALUE" val="107*107"/>
  <p:tag name="KSO_WM_UNIT_HIGHLIGHT" val="0"/>
  <p:tag name="KSO_WM_UNIT_COMPATIBLE" val="0"/>
  <p:tag name="KSO_WM_UNIT_DIAGRAM_ISNUMVISUAL" val="0"/>
  <p:tag name="KSO_WM_UNIT_DIAGRAM_ISREFERUNIT" val="0"/>
  <p:tag name="KSO_WM_DIAGRAM_GROUP_CODE" val="l1-1"/>
  <p:tag name="KSO_WM_UNIT_TYPE" val="l_x"/>
  <p:tag name="KSO_WM_UNIT_INDEX" val="1_7"/>
  <p:tag name="KSO_WM_UNIT_ID" val="diagram20168787_2*l_x*1_7"/>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10.xml><?xml version="1.0" encoding="utf-8"?>
<p:tagLst xmlns:p="http://schemas.openxmlformats.org/presentationml/2006/main">
  <p:tag name="KSO_WM_TAG_VERSION" val="1.0"/>
  <p:tag name="KSO_WM_BEAUTIFY_FLAG" val="#wm#"/>
  <p:tag name="KSO_WM_UNIT_TYPE" val="i"/>
  <p:tag name="KSO_WM_UNIT_ID" val="diagram20181201_2*i*63"/>
  <p:tag name="KSO_WM_TEMPLATE_CATEGORY" val="diagram"/>
  <p:tag name="KSO_WM_TEMPLATE_INDEX" val="20181201"/>
  <p:tag name="KSO_WM_UNIT_INDEX" val="63"/>
</p:tagLst>
</file>

<file path=ppt/tags/tag111.xml><?xml version="1.0" encoding="utf-8"?>
<p:tagLst xmlns:p="http://schemas.openxmlformats.org/presentationml/2006/main">
  <p:tag name="KSO_WM_TEMPLATE_CATEGORY" val="diagram"/>
  <p:tag name="KSO_WM_TEMPLATE_INDEX" val="20181201"/>
  <p:tag name="KSO_WM_UNIT_TYPE" val="l_i"/>
  <p:tag name="KSO_WM_UNIT_INDEX" val="1_32"/>
  <p:tag name="KSO_WM_UNIT_ID" val="diagram20181201_2*l_i*1_3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2.xml><?xml version="1.0" encoding="utf-8"?>
<p:tagLst xmlns:p="http://schemas.openxmlformats.org/presentationml/2006/main">
  <p:tag name="KSO_WM_TEMPLATE_CATEGORY" val="diagram"/>
  <p:tag name="KSO_WM_TEMPLATE_INDEX" val="20181201"/>
  <p:tag name="KSO_WM_UNIT_TYPE" val="l_i"/>
  <p:tag name="KSO_WM_UNIT_INDEX" val="1_33"/>
  <p:tag name="KSO_WM_UNIT_ID" val="diagram20181201_2*l_i*1_3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3.xml><?xml version="1.0" encoding="utf-8"?>
<p:tagLst xmlns:p="http://schemas.openxmlformats.org/presentationml/2006/main">
  <p:tag name="KSO_WM_TEMPLATE_CATEGORY" val="diagram"/>
  <p:tag name="KSO_WM_TEMPLATE_INDEX" val="20181201"/>
  <p:tag name="KSO_WM_UNIT_TYPE" val="l_i"/>
  <p:tag name="KSO_WM_UNIT_INDEX" val="1_34"/>
  <p:tag name="KSO_WM_UNIT_ID" val="diagram20181201_2*l_i*1_3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4.xml><?xml version="1.0" encoding="utf-8"?>
<p:tagLst xmlns:p="http://schemas.openxmlformats.org/presentationml/2006/main">
  <p:tag name="KSO_WM_TEMPLATE_CATEGORY" val="diagram"/>
  <p:tag name="KSO_WM_TEMPLATE_INDEX" val="20181201"/>
  <p:tag name="KSO_WM_UNIT_TYPE" val="l_i"/>
  <p:tag name="KSO_WM_UNIT_INDEX" val="1_35"/>
  <p:tag name="KSO_WM_UNIT_ID" val="diagram20181201_2*l_i*1_3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5.xml><?xml version="1.0" encoding="utf-8"?>
<p:tagLst xmlns:p="http://schemas.openxmlformats.org/presentationml/2006/main">
  <p:tag name="KSO_WM_TEMPLATE_CATEGORY" val="diagram"/>
  <p:tag name="KSO_WM_TEMPLATE_INDEX" val="20181201"/>
  <p:tag name="KSO_WM_UNIT_TYPE" val="l_i"/>
  <p:tag name="KSO_WM_UNIT_INDEX" val="1_36"/>
  <p:tag name="KSO_WM_UNIT_ID" val="diagram20181201_2*l_i*1_3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6.xml><?xml version="1.0" encoding="utf-8"?>
<p:tagLst xmlns:p="http://schemas.openxmlformats.org/presentationml/2006/main">
  <p:tag name="KSO_WM_TEMPLATE_CATEGORY" val="diagram"/>
  <p:tag name="KSO_WM_TEMPLATE_INDEX" val="20181201"/>
  <p:tag name="KSO_WM_UNIT_TYPE" val="l_i"/>
  <p:tag name="KSO_WM_UNIT_INDEX" val="1_37"/>
  <p:tag name="KSO_WM_UNIT_ID" val="diagram20181201_2*l_i*1_3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7.xml><?xml version="1.0" encoding="utf-8"?>
<p:tagLst xmlns:p="http://schemas.openxmlformats.org/presentationml/2006/main">
  <p:tag name="KSO_WM_TEMPLATE_CATEGORY" val="diagram"/>
  <p:tag name="KSO_WM_TEMPLATE_INDEX" val="20181201"/>
  <p:tag name="KSO_WM_UNIT_TYPE" val="l_i"/>
  <p:tag name="KSO_WM_UNIT_INDEX" val="1_38"/>
  <p:tag name="KSO_WM_UNIT_ID" val="diagram20181201_2*l_i*1_3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8.xml><?xml version="1.0" encoding="utf-8"?>
<p:tagLst xmlns:p="http://schemas.openxmlformats.org/presentationml/2006/main">
  <p:tag name="KSO_WM_TEMPLATE_CATEGORY" val="diagram"/>
  <p:tag name="KSO_WM_TEMPLATE_INDEX" val="20181201"/>
  <p:tag name="KSO_WM_UNIT_TYPE" val="l_i"/>
  <p:tag name="KSO_WM_UNIT_INDEX" val="1_39"/>
  <p:tag name="KSO_WM_UNIT_ID" val="diagram20181201_2*l_i*1_3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19.xml><?xml version="1.0" encoding="utf-8"?>
<p:tagLst xmlns:p="http://schemas.openxmlformats.org/presentationml/2006/main">
  <p:tag name="KSO_WM_TEMPLATE_CATEGORY" val="diagram"/>
  <p:tag name="KSO_WM_TEMPLATE_INDEX" val="20181201"/>
  <p:tag name="KSO_WM_UNIT_TYPE" val="l_i"/>
  <p:tag name="KSO_WM_UNIT_INDEX" val="1_40"/>
  <p:tag name="KSO_WM_UNIT_ID" val="diagram20181201_2*l_i*1_4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xml><?xml version="1.0" encoding="utf-8"?>
<p:tagLst xmlns:p="http://schemas.openxmlformats.org/presentationml/2006/main">
  <p:tag name="KSO_WM_UNIT_VALUE" val="107*109"/>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168787_2*l_h_x*1_1_1"/>
  <p:tag name="KSO_WM_TEMPLATE_CATEGORY" val="diagram"/>
  <p:tag name="KSO_WM_TEMPLATE_INDEX" val="2016878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120.xml><?xml version="1.0" encoding="utf-8"?>
<p:tagLst xmlns:p="http://schemas.openxmlformats.org/presentationml/2006/main">
  <p:tag name="KSO_WM_TEMPLATE_CATEGORY" val="diagram"/>
  <p:tag name="KSO_WM_TEMPLATE_INDEX" val="20181201"/>
  <p:tag name="KSO_WM_UNIT_TYPE" val="l_i"/>
  <p:tag name="KSO_WM_UNIT_INDEX" val="1_41"/>
  <p:tag name="KSO_WM_UNIT_ID" val="diagram20181201_2*l_i*1_4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1.xml><?xml version="1.0" encoding="utf-8"?>
<p:tagLst xmlns:p="http://schemas.openxmlformats.org/presentationml/2006/main">
  <p:tag name="KSO_WM_TEMPLATE_CATEGORY" val="diagram"/>
  <p:tag name="KSO_WM_TEMPLATE_INDEX" val="20181201"/>
  <p:tag name="KSO_WM_UNIT_TYPE" val="l_i"/>
  <p:tag name="KSO_WM_UNIT_INDEX" val="1_42"/>
  <p:tag name="KSO_WM_UNIT_ID" val="diagram20181201_2*l_i*1_4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2.xml><?xml version="1.0" encoding="utf-8"?>
<p:tagLst xmlns:p="http://schemas.openxmlformats.org/presentationml/2006/main">
  <p:tag name="KSO_WM_TEMPLATE_CATEGORY" val="diagram"/>
  <p:tag name="KSO_WM_TEMPLATE_INDEX" val="20181201"/>
  <p:tag name="KSO_WM_UNIT_TYPE" val="l_i"/>
  <p:tag name="KSO_WM_UNIT_INDEX" val="1_43"/>
  <p:tag name="KSO_WM_UNIT_ID" val="diagram20181201_2*l_i*1_4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3.xml><?xml version="1.0" encoding="utf-8"?>
<p:tagLst xmlns:p="http://schemas.openxmlformats.org/presentationml/2006/main">
  <p:tag name="KSO_WM_TEMPLATE_CATEGORY" val="diagram"/>
  <p:tag name="KSO_WM_TEMPLATE_INDEX" val="20181201"/>
  <p:tag name="KSO_WM_UNIT_TYPE" val="l_i"/>
  <p:tag name="KSO_WM_UNIT_INDEX" val="1_44"/>
  <p:tag name="KSO_WM_UNIT_ID" val="diagram20181201_2*l_i*1_4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4.xml><?xml version="1.0" encoding="utf-8"?>
<p:tagLst xmlns:p="http://schemas.openxmlformats.org/presentationml/2006/main">
  <p:tag name="KSO_WM_TEMPLATE_CATEGORY" val="diagram"/>
  <p:tag name="KSO_WM_TEMPLATE_INDEX" val="20181201"/>
  <p:tag name="KSO_WM_UNIT_TYPE" val="l_i"/>
  <p:tag name="KSO_WM_UNIT_INDEX" val="1_45"/>
  <p:tag name="KSO_WM_UNIT_ID" val="diagram20181201_2*l_i*1_4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5.xml><?xml version="1.0" encoding="utf-8"?>
<p:tagLst xmlns:p="http://schemas.openxmlformats.org/presentationml/2006/main">
  <p:tag name="KSO_WM_TEMPLATE_CATEGORY" val="diagram"/>
  <p:tag name="KSO_WM_TEMPLATE_INDEX" val="20181201"/>
  <p:tag name="KSO_WM_UNIT_TYPE" val="l_i"/>
  <p:tag name="KSO_WM_UNIT_INDEX" val="1_46"/>
  <p:tag name="KSO_WM_UNIT_ID" val="diagram20181201_2*l_i*1_4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6.xml><?xml version="1.0" encoding="utf-8"?>
<p:tagLst xmlns:p="http://schemas.openxmlformats.org/presentationml/2006/main">
  <p:tag name="KSO_WM_TEMPLATE_CATEGORY" val="diagram"/>
  <p:tag name="KSO_WM_TEMPLATE_INDEX" val="20181201"/>
  <p:tag name="KSO_WM_UNIT_TYPE" val="l_i"/>
  <p:tag name="KSO_WM_UNIT_INDEX" val="1_47"/>
  <p:tag name="KSO_WM_UNIT_ID" val="diagram20181201_2*l_i*1_4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7.xml><?xml version="1.0" encoding="utf-8"?>
<p:tagLst xmlns:p="http://schemas.openxmlformats.org/presentationml/2006/main">
  <p:tag name="KSO_WM_TEMPLATE_CATEGORY" val="diagram"/>
  <p:tag name="KSO_WM_TEMPLATE_INDEX" val="20181201"/>
  <p:tag name="KSO_WM_UNIT_TYPE" val="l_i"/>
  <p:tag name="KSO_WM_UNIT_INDEX" val="1_48"/>
  <p:tag name="KSO_WM_UNIT_ID" val="diagram20181201_2*l_i*1_4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8.xml><?xml version="1.0" encoding="utf-8"?>
<p:tagLst xmlns:p="http://schemas.openxmlformats.org/presentationml/2006/main">
  <p:tag name="KSO_WM_TEMPLATE_CATEGORY" val="diagram"/>
  <p:tag name="KSO_WM_TEMPLATE_INDEX" val="20181201"/>
  <p:tag name="KSO_WM_UNIT_TYPE" val="l_i"/>
  <p:tag name="KSO_WM_UNIT_INDEX" val="1_49"/>
  <p:tag name="KSO_WM_UNIT_ID" val="diagram20181201_2*l_i*1_4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29.xml><?xml version="1.0" encoding="utf-8"?>
<p:tagLst xmlns:p="http://schemas.openxmlformats.org/presentationml/2006/main">
  <p:tag name="KSO_WM_TEMPLATE_CATEGORY" val="diagram"/>
  <p:tag name="KSO_WM_TEMPLATE_INDEX" val="20181201"/>
  <p:tag name="KSO_WM_UNIT_TYPE" val="l_i"/>
  <p:tag name="KSO_WM_UNIT_INDEX" val="1_50"/>
  <p:tag name="KSO_WM_UNIT_ID" val="diagram20181201_2*l_i*1_5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168787_2*l_h_i*1_1_3"/>
  <p:tag name="KSO_WM_TEMPLATE_CATEGORY" val="diagram"/>
  <p:tag name="KSO_WM_TEMPLATE_INDEX" val="2016878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130.xml><?xml version="1.0" encoding="utf-8"?>
<p:tagLst xmlns:p="http://schemas.openxmlformats.org/presentationml/2006/main">
  <p:tag name="KSO_WM_TEMPLATE_CATEGORY" val="diagram"/>
  <p:tag name="KSO_WM_TEMPLATE_INDEX" val="20181201"/>
  <p:tag name="KSO_WM_UNIT_TYPE" val="l_i"/>
  <p:tag name="KSO_WM_UNIT_INDEX" val="1_51"/>
  <p:tag name="KSO_WM_UNIT_ID" val="diagram20181201_2*l_i*1_5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1.xml><?xml version="1.0" encoding="utf-8"?>
<p:tagLst xmlns:p="http://schemas.openxmlformats.org/presentationml/2006/main">
  <p:tag name="KSO_WM_TEMPLATE_CATEGORY" val="diagram"/>
  <p:tag name="KSO_WM_TEMPLATE_INDEX" val="20181201"/>
  <p:tag name="KSO_WM_UNIT_TYPE" val="l_i"/>
  <p:tag name="KSO_WM_UNIT_INDEX" val="1_52"/>
  <p:tag name="KSO_WM_UNIT_ID" val="diagram20181201_2*l_i*1_5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2.xml><?xml version="1.0" encoding="utf-8"?>
<p:tagLst xmlns:p="http://schemas.openxmlformats.org/presentationml/2006/main">
  <p:tag name="KSO_WM_TEMPLATE_CATEGORY" val="diagram"/>
  <p:tag name="KSO_WM_TEMPLATE_INDEX" val="20181201"/>
  <p:tag name="KSO_WM_UNIT_TYPE" val="l_i"/>
  <p:tag name="KSO_WM_UNIT_INDEX" val="1_53"/>
  <p:tag name="KSO_WM_UNIT_ID" val="diagram20181201_2*l_i*1_5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3.xml><?xml version="1.0" encoding="utf-8"?>
<p:tagLst xmlns:p="http://schemas.openxmlformats.org/presentationml/2006/main">
  <p:tag name="KSO_WM_TEMPLATE_CATEGORY" val="diagram"/>
  <p:tag name="KSO_WM_TEMPLATE_INDEX" val="20181201"/>
  <p:tag name="KSO_WM_UNIT_TYPE" val="l_i"/>
  <p:tag name="KSO_WM_UNIT_INDEX" val="1_54"/>
  <p:tag name="KSO_WM_UNIT_ID" val="diagram20181201_2*l_i*1_5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4.xml><?xml version="1.0" encoding="utf-8"?>
<p:tagLst xmlns:p="http://schemas.openxmlformats.org/presentationml/2006/main">
  <p:tag name="KSO_WM_TEMPLATE_CATEGORY" val="diagram"/>
  <p:tag name="KSO_WM_TEMPLATE_INDEX" val="20181201"/>
  <p:tag name="KSO_WM_UNIT_TYPE" val="l_i"/>
  <p:tag name="KSO_WM_UNIT_INDEX" val="1_55"/>
  <p:tag name="KSO_WM_UNIT_ID" val="diagram20181201_2*l_i*1_5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5.xml><?xml version="1.0" encoding="utf-8"?>
<p:tagLst xmlns:p="http://schemas.openxmlformats.org/presentationml/2006/main">
  <p:tag name="KSO_WM_TEMPLATE_CATEGORY" val="diagram"/>
  <p:tag name="KSO_WM_TEMPLATE_INDEX" val="20181201"/>
  <p:tag name="KSO_WM_UNIT_TYPE" val="l_i"/>
  <p:tag name="KSO_WM_UNIT_INDEX" val="1_56"/>
  <p:tag name="KSO_WM_UNIT_ID" val="diagram20181201_2*l_i*1_5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6.xml><?xml version="1.0" encoding="utf-8"?>
<p:tagLst xmlns:p="http://schemas.openxmlformats.org/presentationml/2006/main">
  <p:tag name="KSO_WM_TEMPLATE_CATEGORY" val="diagram"/>
  <p:tag name="KSO_WM_TEMPLATE_INDEX" val="20181201"/>
  <p:tag name="KSO_WM_UNIT_TYPE" val="l_i"/>
  <p:tag name="KSO_WM_UNIT_INDEX" val="1_57"/>
  <p:tag name="KSO_WM_UNIT_ID" val="diagram20181201_2*l_i*1_5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7.xml><?xml version="1.0" encoding="utf-8"?>
<p:tagLst xmlns:p="http://schemas.openxmlformats.org/presentationml/2006/main">
  <p:tag name="KSO_WM_TEMPLATE_CATEGORY" val="diagram"/>
  <p:tag name="KSO_WM_TEMPLATE_INDEX" val="20181201"/>
  <p:tag name="KSO_WM_UNIT_TYPE" val="l_i"/>
  <p:tag name="KSO_WM_UNIT_INDEX" val="1_58"/>
  <p:tag name="KSO_WM_UNIT_ID" val="diagram20181201_2*l_i*1_5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8.xml><?xml version="1.0" encoding="utf-8"?>
<p:tagLst xmlns:p="http://schemas.openxmlformats.org/presentationml/2006/main">
  <p:tag name="KSO_WM_TEMPLATE_CATEGORY" val="diagram"/>
  <p:tag name="KSO_WM_TEMPLATE_INDEX" val="20181201"/>
  <p:tag name="KSO_WM_UNIT_TYPE" val="l_i"/>
  <p:tag name="KSO_WM_UNIT_INDEX" val="1_59"/>
  <p:tag name="KSO_WM_UNIT_ID" val="diagram20181201_2*l_i*1_5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39.xml><?xml version="1.0" encoding="utf-8"?>
<p:tagLst xmlns:p="http://schemas.openxmlformats.org/presentationml/2006/main">
  <p:tag name="KSO_WM_TEMPLATE_CATEGORY" val="diagram"/>
  <p:tag name="KSO_WM_TEMPLATE_INDEX" val="20181201"/>
  <p:tag name="KSO_WM_UNIT_TYPE" val="l_i"/>
  <p:tag name="KSO_WM_UNIT_INDEX" val="1_60"/>
  <p:tag name="KSO_WM_UNIT_ID" val="diagram20181201_2*l_i*1_6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68787_2*l_h_i*1_1_2"/>
  <p:tag name="KSO_WM_TEMPLATE_CATEGORY" val="diagram"/>
  <p:tag name="KSO_WM_TEMPLATE_INDEX" val="2016878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40.xml><?xml version="1.0" encoding="utf-8"?>
<p:tagLst xmlns:p="http://schemas.openxmlformats.org/presentationml/2006/main">
  <p:tag name="KSO_WM_TEMPLATE_CATEGORY" val="diagram"/>
  <p:tag name="KSO_WM_TEMPLATE_INDEX" val="20181201"/>
  <p:tag name="KSO_WM_UNIT_TYPE" val="l_i"/>
  <p:tag name="KSO_WM_UNIT_INDEX" val="1_61"/>
  <p:tag name="KSO_WM_UNIT_ID" val="diagram20181201_2*l_i*1_6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41.xml><?xml version="1.0" encoding="utf-8"?>
<p:tagLst xmlns:p="http://schemas.openxmlformats.org/presentationml/2006/main">
  <p:tag name="KSO_WM_TAG_VERSION" val="1.0"/>
  <p:tag name="KSO_WM_BEAUTIFY_FLAG" val="#wm#"/>
  <p:tag name="KSO_WM_UNIT_TYPE" val="i"/>
  <p:tag name="KSO_WM_UNIT_ID" val="diagram20181201_2*i*124"/>
  <p:tag name="KSO_WM_TEMPLATE_CATEGORY" val="diagram"/>
  <p:tag name="KSO_WM_TEMPLATE_INDEX" val="20181201"/>
  <p:tag name="KSO_WM_UNIT_INDEX" val="124"/>
</p:tagLst>
</file>

<file path=ppt/tags/tag142.xml><?xml version="1.0" encoding="utf-8"?>
<p:tagLst xmlns:p="http://schemas.openxmlformats.org/presentationml/2006/main">
  <p:tag name="KSO_WM_TEMPLATE_CATEGORY" val="diagram"/>
  <p:tag name="KSO_WM_TEMPLATE_INDEX" val="20181201"/>
  <p:tag name="KSO_WM_UNIT_TYPE" val="l_h_i"/>
  <p:tag name="KSO_WM_UNIT_INDEX" val="1_1_1"/>
  <p:tag name="KSO_WM_UNIT_ID" val="diagram20181201_2*l_h_i*1_1_1"/>
  <p:tag name="KSO_WM_UNIT_LAYERLEVEL" val="1_1_1"/>
  <p:tag name="KSO_WM_BEAUTIFY_FLAG" val="#wm#"/>
  <p:tag name="KSO_WM_TAG_VERSION" val="1.0"/>
  <p:tag name="KSO_WM_DIAGRAM_GROUP_CODE" val="l1-1"/>
  <p:tag name="KSO_WM_UNIT_LINE_FORE_SCHEMECOLOR_INDEX" val="5"/>
  <p:tag name="KSO_WM_UNIT_LINE_FILL_TYPE" val="2"/>
  <p:tag name="KSO_WM_UNIT_TEXT_FILL_FORE_SCHEMECOLOR_INDEX" val="2"/>
  <p:tag name="KSO_WM_UNIT_TEXT_FILL_TYPE" val="1"/>
</p:tagLst>
</file>

<file path=ppt/tags/tag143.xml><?xml version="1.0" encoding="utf-8"?>
<p:tagLst xmlns:p="http://schemas.openxmlformats.org/presentationml/2006/main">
  <p:tag name="KSO_WM_TEMPLATE_CATEGORY" val="diagram"/>
  <p:tag name="KSO_WM_TEMPLATE_INDEX" val="20181201"/>
  <p:tag name="KSO_WM_UNIT_TYPE" val="l_h_i"/>
  <p:tag name="KSO_WM_UNIT_INDEX" val="1_1_2"/>
  <p:tag name="KSO_WM_UNIT_ID" val="diagram20181201_2*l_h_i*1_1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44.xml><?xml version="1.0" encoding="utf-8"?>
<p:tagLst xmlns:p="http://schemas.openxmlformats.org/presentationml/2006/main">
  <p:tag name="KSO_WM_TEMPLATE_CATEGORY" val="diagram"/>
  <p:tag name="KSO_WM_TEMPLATE_INDEX" val="20181201"/>
  <p:tag name="KSO_WM_UNIT_TYPE" val="l_h_i"/>
  <p:tag name="KSO_WM_UNIT_INDEX" val="1_1_3"/>
  <p:tag name="KSO_WM_UNIT_ID" val="diagram20181201_2*l_h_i*1_1_3"/>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45.xml><?xml version="1.0" encoding="utf-8"?>
<p:tagLst xmlns:p="http://schemas.openxmlformats.org/presentationml/2006/main">
  <p:tag name="KSO_WM_TEMPLATE_CATEGORY" val="diagram"/>
  <p:tag name="KSO_WM_TEMPLATE_INDEX" val="20181201"/>
  <p:tag name="KSO_WM_UNIT_TYPE" val="l_h_i"/>
  <p:tag name="KSO_WM_UNIT_INDEX" val="1_1_4"/>
  <p:tag name="KSO_WM_UNIT_ID" val="diagram20181201_2*l_h_i*1_1_4"/>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46.xml><?xml version="1.0" encoding="utf-8"?>
<p:tagLst xmlns:p="http://schemas.openxmlformats.org/presentationml/2006/main">
  <p:tag name="KSO_WM_TEMPLATE_CATEGORY" val="diagram"/>
  <p:tag name="KSO_WM_TEMPLATE_INDEX" val="20181201"/>
  <p:tag name="KSO_WM_UNIT_TYPE" val="l_h_i"/>
  <p:tag name="KSO_WM_UNIT_INDEX" val="1_1_5"/>
  <p:tag name="KSO_WM_UNIT_ID" val="diagram20181201_2*l_h_i*1_1_5"/>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47.xml><?xml version="1.0" encoding="utf-8"?>
<p:tagLst xmlns:p="http://schemas.openxmlformats.org/presentationml/2006/main">
  <p:tag name="KSO_WM_TEMPLATE_CATEGORY" val="diagram"/>
  <p:tag name="KSO_WM_TEMPLATE_INDEX" val="20181201"/>
  <p:tag name="KSO_WM_UNIT_TYPE" val="l_h_i"/>
  <p:tag name="KSO_WM_UNIT_INDEX" val="1_1_6"/>
  <p:tag name="KSO_WM_UNIT_ID" val="diagram20181201_2*l_h_i*1_1_6"/>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48.xml><?xml version="1.0" encoding="utf-8"?>
<p:tagLst xmlns:p="http://schemas.openxmlformats.org/presentationml/2006/main">
  <p:tag name="KSO_WM_TEMPLATE_CATEGORY" val="diagram"/>
  <p:tag name="KSO_WM_TEMPLATE_INDEX" val="20181201"/>
  <p:tag name="KSO_WM_UNIT_TYPE" val="l_h_i"/>
  <p:tag name="KSO_WM_UNIT_INDEX" val="1_1_7"/>
  <p:tag name="KSO_WM_UNIT_ID" val="diagram20181201_2*l_h_i*1_1_7"/>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49.xml><?xml version="1.0" encoding="utf-8"?>
<p:tagLst xmlns:p="http://schemas.openxmlformats.org/presentationml/2006/main">
  <p:tag name="KSO_WM_TEMPLATE_CATEGORY" val="diagram"/>
  <p:tag name="KSO_WM_TEMPLATE_INDEX" val="20181201"/>
  <p:tag name="KSO_WM_UNIT_TYPE" val="l_h_i"/>
  <p:tag name="KSO_WM_UNIT_INDEX" val="1_1_8"/>
  <p:tag name="KSO_WM_UNIT_ID" val="diagram20181201_2*l_h_i*1_1_8"/>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68787_2*l_h_a*1_1_1"/>
  <p:tag name="KSO_WM_TEMPLATE_CATEGORY" val="diagram"/>
  <p:tag name="KSO_WM_TEMPLATE_INDEX" val="20168787"/>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150.xml><?xml version="1.0" encoding="utf-8"?>
<p:tagLst xmlns:p="http://schemas.openxmlformats.org/presentationml/2006/main">
  <p:tag name="KSO_WM_TEMPLATE_CATEGORY" val="diagram"/>
  <p:tag name="KSO_WM_TEMPLATE_INDEX" val="20181201"/>
  <p:tag name="KSO_WM_UNIT_TYPE" val="l_h_f"/>
  <p:tag name="KSO_WM_UNIT_INDEX" val="1_1_1"/>
  <p:tag name="KSO_WM_UNIT_ID" val="diagram20181201_2*l_h_f*1_1_1"/>
  <p:tag name="KSO_WM_UNIT_LAYERLEVEL" val="1_1_1"/>
  <p:tag name="KSO_WM_UNIT_VALUE" val="42"/>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3"/>
  <p:tag name="KSO_WM_UNIT_TEXT_FILL_TYPE" val="1"/>
</p:tagLst>
</file>

<file path=ppt/tags/tag151.xml><?xml version="1.0" encoding="utf-8"?>
<p:tagLst xmlns:p="http://schemas.openxmlformats.org/presentationml/2006/main">
  <p:tag name="KSO_WM_TAG_VERSION" val="1.0"/>
  <p:tag name="KSO_WM_BEAUTIFY_FLAG" val="#wm#"/>
  <p:tag name="KSO_WM_UNIT_TYPE" val="i"/>
  <p:tag name="KSO_WM_UNIT_ID" val="diagram20181201_2*i*143"/>
  <p:tag name="KSO_WM_TEMPLATE_CATEGORY" val="diagram"/>
  <p:tag name="KSO_WM_TEMPLATE_INDEX" val="20181201"/>
  <p:tag name="KSO_WM_UNIT_INDEX" val="143"/>
</p:tagLst>
</file>

<file path=ppt/tags/tag152.xml><?xml version="1.0" encoding="utf-8"?>
<p:tagLst xmlns:p="http://schemas.openxmlformats.org/presentationml/2006/main">
  <p:tag name="KSO_WM_TEMPLATE_CATEGORY" val="diagram"/>
  <p:tag name="KSO_WM_TEMPLATE_INDEX" val="20181201"/>
  <p:tag name="KSO_WM_UNIT_TYPE" val="l_h_i"/>
  <p:tag name="KSO_WM_UNIT_INDEX" val="1_2_1"/>
  <p:tag name="KSO_WM_UNIT_ID" val="diagram20181201_2*l_h_i*1_2_1"/>
  <p:tag name="KSO_WM_UNIT_LAYERLEVEL" val="1_1_1"/>
  <p:tag name="KSO_WM_BEAUTIFY_FLAG" val="#wm#"/>
  <p:tag name="KSO_WM_TAG_VERSION" val="1.0"/>
  <p:tag name="KSO_WM_DIAGRAM_GROUP_CODE" val="l1-1"/>
  <p:tag name="KSO_WM_UNIT_LINE_FORE_SCHEMECOLOR_INDEX" val="5"/>
  <p:tag name="KSO_WM_UNIT_LINE_FILL_TYPE" val="2"/>
  <p:tag name="KSO_WM_UNIT_TEXT_FILL_FORE_SCHEMECOLOR_INDEX" val="2"/>
  <p:tag name="KSO_WM_UNIT_TEXT_FILL_TYPE" val="1"/>
</p:tagLst>
</file>

<file path=ppt/tags/tag153.xml><?xml version="1.0" encoding="utf-8"?>
<p:tagLst xmlns:p="http://schemas.openxmlformats.org/presentationml/2006/main">
  <p:tag name="KSO_WM_TEMPLATE_CATEGORY" val="diagram"/>
  <p:tag name="KSO_WM_TEMPLATE_INDEX" val="20181201"/>
  <p:tag name="KSO_WM_UNIT_TYPE" val="l_h_i"/>
  <p:tag name="KSO_WM_UNIT_INDEX" val="1_2_2"/>
  <p:tag name="KSO_WM_UNIT_ID" val="diagram20181201_2*l_h_i*1_2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4.xml><?xml version="1.0" encoding="utf-8"?>
<p:tagLst xmlns:p="http://schemas.openxmlformats.org/presentationml/2006/main">
  <p:tag name="KSO_WM_TEMPLATE_CATEGORY" val="diagram"/>
  <p:tag name="KSO_WM_TEMPLATE_INDEX" val="20181201"/>
  <p:tag name="KSO_WM_UNIT_TYPE" val="l_h_i"/>
  <p:tag name="KSO_WM_UNIT_INDEX" val="1_2_3"/>
  <p:tag name="KSO_WM_UNIT_ID" val="diagram20181201_2*l_h_i*1_2_3"/>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5.xml><?xml version="1.0" encoding="utf-8"?>
<p:tagLst xmlns:p="http://schemas.openxmlformats.org/presentationml/2006/main">
  <p:tag name="KSO_WM_TEMPLATE_CATEGORY" val="diagram"/>
  <p:tag name="KSO_WM_TEMPLATE_INDEX" val="20181201"/>
  <p:tag name="KSO_WM_UNIT_TYPE" val="l_h_i"/>
  <p:tag name="KSO_WM_UNIT_INDEX" val="1_2_4"/>
  <p:tag name="KSO_WM_UNIT_ID" val="diagram20181201_2*l_h_i*1_2_4"/>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6.xml><?xml version="1.0" encoding="utf-8"?>
<p:tagLst xmlns:p="http://schemas.openxmlformats.org/presentationml/2006/main">
  <p:tag name="KSO_WM_TEMPLATE_CATEGORY" val="diagram"/>
  <p:tag name="KSO_WM_TEMPLATE_INDEX" val="20181201"/>
  <p:tag name="KSO_WM_UNIT_TYPE" val="l_h_i"/>
  <p:tag name="KSO_WM_UNIT_INDEX" val="1_2_5"/>
  <p:tag name="KSO_WM_UNIT_ID" val="diagram20181201_2*l_h_i*1_2_5"/>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7.xml><?xml version="1.0" encoding="utf-8"?>
<p:tagLst xmlns:p="http://schemas.openxmlformats.org/presentationml/2006/main">
  <p:tag name="KSO_WM_TEMPLATE_CATEGORY" val="diagram"/>
  <p:tag name="KSO_WM_TEMPLATE_INDEX" val="20181201"/>
  <p:tag name="KSO_WM_UNIT_TYPE" val="l_h_i"/>
  <p:tag name="KSO_WM_UNIT_INDEX" val="1_2_6"/>
  <p:tag name="KSO_WM_UNIT_ID" val="diagram20181201_2*l_h_i*1_2_6"/>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8.xml><?xml version="1.0" encoding="utf-8"?>
<p:tagLst xmlns:p="http://schemas.openxmlformats.org/presentationml/2006/main">
  <p:tag name="KSO_WM_TEMPLATE_CATEGORY" val="diagram"/>
  <p:tag name="KSO_WM_TEMPLATE_INDEX" val="20181201"/>
  <p:tag name="KSO_WM_UNIT_TYPE" val="l_h_i"/>
  <p:tag name="KSO_WM_UNIT_INDEX" val="1_2_7"/>
  <p:tag name="KSO_WM_UNIT_ID" val="diagram20181201_2*l_h_i*1_2_7"/>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59.xml><?xml version="1.0" encoding="utf-8"?>
<p:tagLst xmlns:p="http://schemas.openxmlformats.org/presentationml/2006/main">
  <p:tag name="KSO_WM_TEMPLATE_CATEGORY" val="diagram"/>
  <p:tag name="KSO_WM_TEMPLATE_INDEX" val="20181201"/>
  <p:tag name="KSO_WM_UNIT_TYPE" val="l_h_i"/>
  <p:tag name="KSO_WM_UNIT_INDEX" val="1_2_8"/>
  <p:tag name="KSO_WM_UNIT_ID" val="diagram20181201_2*l_h_i*1_2_8"/>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xml><?xml version="1.0" encoding="utf-8"?>
<p:tagLst xmlns:p="http://schemas.openxmlformats.org/presentationml/2006/main">
  <p:tag name="KSO_WM_UNIT_SUBTYPE" val="a"/>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68787_2*l_h_f*1_1_1"/>
  <p:tag name="KSO_WM_TEMPLATE_CATEGORY" val="diagram"/>
  <p:tag name="KSO_WM_TEMPLATE_INDEX" val="20168787"/>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160.xml><?xml version="1.0" encoding="utf-8"?>
<p:tagLst xmlns:p="http://schemas.openxmlformats.org/presentationml/2006/main">
  <p:tag name="KSO_WM_TEMPLATE_CATEGORY" val="diagram"/>
  <p:tag name="KSO_WM_TEMPLATE_INDEX" val="20181201"/>
  <p:tag name="KSO_WM_UNIT_TYPE" val="l_h_f"/>
  <p:tag name="KSO_WM_UNIT_INDEX" val="1_2_1"/>
  <p:tag name="KSO_WM_UNIT_ID" val="diagram20181201_2*l_h_f*1_2_1"/>
  <p:tag name="KSO_WM_UNIT_LAYERLEVEL" val="1_1_1"/>
  <p:tag name="KSO_WM_UNIT_VALUE" val="42"/>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3"/>
  <p:tag name="KSO_WM_UNIT_TEXT_FILL_TYPE" val="1"/>
</p:tagLst>
</file>

<file path=ppt/tags/tag161.xml><?xml version="1.0" encoding="utf-8"?>
<p:tagLst xmlns:p="http://schemas.openxmlformats.org/presentationml/2006/main">
  <p:tag name="KSO_WM_TEMPLATE_CATEGORY" val="diagram"/>
  <p:tag name="KSO_WM_TEMPLATE_INDEX" val="20181226"/>
  <p:tag name="KSO_WM_UNIT_TYPE" val="l_i"/>
  <p:tag name="KSO_WM_UNIT_INDEX" val="1_1"/>
  <p:tag name="KSO_WM_UNIT_ID" val="diagram20181226_2*l_i*1_1"/>
  <p:tag name="KSO_WM_UNIT_LAYERLEVEL" val="1_1"/>
  <p:tag name="KSO_WM_BEAUTIFY_FLAG" val="#wm#"/>
  <p:tag name="KSO_WM_TAG_VERSION" val="1.0"/>
  <p:tag name="KSO_WM_DIAGRAM_GROUP_CODE" val="l1-1"/>
  <p:tag name="KSO_WM_UNIT_FILL_FORE_SCHEMECOLOR_INDEX" val="5"/>
  <p:tag name="KSO_WM_UNIT_FILL_TYPE" val="1"/>
  <p:tag name="KSO_WM_UNIT_TEXT_FILL_FORE_SCHEMECOLOR_INDEX" val="13"/>
  <p:tag name="KSO_WM_UNIT_TEXT_FILL_TYPE" val="1"/>
</p:tagLst>
</file>

<file path=ppt/tags/tag162.xml><?xml version="1.0" encoding="utf-8"?>
<p:tagLst xmlns:p="http://schemas.openxmlformats.org/presentationml/2006/main">
  <p:tag name="KSO_WM_TEMPLATE_CATEGORY" val="diagram"/>
  <p:tag name="KSO_WM_TEMPLATE_INDEX" val="20181226"/>
  <p:tag name="KSO_WM_UNIT_TYPE" val="l_h_i"/>
  <p:tag name="KSO_WM_UNIT_INDEX" val="1_3_1"/>
  <p:tag name="KSO_WM_UNIT_ID" val="diagram20181226_2*l_h_i*1_3_1"/>
  <p:tag name="KSO_WM_UNIT_LAYERLEVEL" val="1_1_1"/>
  <p:tag name="KSO_WM_BEAUTIFY_FLAG" val="#wm#"/>
  <p:tag name="KSO_WM_TAG_VERSION" val="1.0"/>
  <p:tag name="KSO_WM_DIAGRAM_GROUP_CODE" val="l1-1"/>
  <p:tag name="KSO_WM_UNIT_FILL_FORE_SCHEMECOLOR_INDEX" val="5"/>
  <p:tag name="KSO_WM_UNIT_FILL_TYPE" val="1"/>
  <p:tag name="KSO_WM_UNIT_TEXT_FILL_FORE_SCHEMECOLOR_INDEX" val="13"/>
  <p:tag name="KSO_WM_UNIT_TEXT_FILL_TYPE" val="1"/>
</p:tagLst>
</file>

<file path=ppt/tags/tag163.xml><?xml version="1.0" encoding="utf-8"?>
<p:tagLst xmlns:p="http://schemas.openxmlformats.org/presentationml/2006/main">
  <p:tag name="KSO_WM_TAG_VERSION" val="1.0"/>
  <p:tag name="KSO_WM_BEAUTIFY_FLAG" val="#wm#"/>
  <p:tag name="KSO_WM_UNIT_TYPE" val="i"/>
  <p:tag name="KSO_WM_UNIT_ID" val="diagram20181226_2*i*2"/>
  <p:tag name="KSO_WM_TEMPLATE_CATEGORY" val="diagram"/>
  <p:tag name="KSO_WM_TEMPLATE_INDEX" val="20181226"/>
  <p:tag name="KSO_WM_UNIT_INDEX" val="2"/>
</p:tagLst>
</file>

<file path=ppt/tags/tag164.xml><?xml version="1.0" encoding="utf-8"?>
<p:tagLst xmlns:p="http://schemas.openxmlformats.org/presentationml/2006/main">
  <p:tag name="KSO_WM_TEMPLATE_CATEGORY" val="diagram"/>
  <p:tag name="KSO_WM_TEMPLATE_INDEX" val="20181226"/>
  <p:tag name="KSO_WM_UNIT_TYPE" val="l_h_i"/>
  <p:tag name="KSO_WM_UNIT_INDEX" val="1_1_1"/>
  <p:tag name="KSO_WM_UNIT_ID" val="diagram20181226_2*l_h_i*1_1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5.xml><?xml version="1.0" encoding="utf-8"?>
<p:tagLst xmlns:p="http://schemas.openxmlformats.org/presentationml/2006/main">
  <p:tag name="KSO_WM_TEMPLATE_CATEGORY" val="diagram"/>
  <p:tag name="KSO_WM_TEMPLATE_INDEX" val="20181226"/>
  <p:tag name="KSO_WM_UNIT_TYPE" val="l_h_i"/>
  <p:tag name="KSO_WM_UNIT_INDEX" val="1_1_2"/>
  <p:tag name="KSO_WM_UNIT_ID" val="diagram20181226_2*l_h_i*1_1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6.xml><?xml version="1.0" encoding="utf-8"?>
<p:tagLst xmlns:p="http://schemas.openxmlformats.org/presentationml/2006/main">
  <p:tag name="KSO_WM_TAG_VERSION" val="1.0"/>
  <p:tag name="KSO_WM_BEAUTIFY_FLAG" val="#wm#"/>
  <p:tag name="KSO_WM_UNIT_TYPE" val="i"/>
  <p:tag name="KSO_WM_UNIT_ID" val="diagram20181226_2*i*7"/>
  <p:tag name="KSO_WM_TEMPLATE_CATEGORY" val="diagram"/>
  <p:tag name="KSO_WM_TEMPLATE_INDEX" val="20181226"/>
  <p:tag name="KSO_WM_UNIT_INDEX" val="7"/>
</p:tagLst>
</file>

<file path=ppt/tags/tag167.xml><?xml version="1.0" encoding="utf-8"?>
<p:tagLst xmlns:p="http://schemas.openxmlformats.org/presentationml/2006/main">
  <p:tag name="KSO_WM_TEMPLATE_CATEGORY" val="diagram"/>
  <p:tag name="KSO_WM_TEMPLATE_INDEX" val="20181226"/>
  <p:tag name="KSO_WM_UNIT_TYPE" val="l_h_i"/>
  <p:tag name="KSO_WM_UNIT_INDEX" val="1_2_1"/>
  <p:tag name="KSO_WM_UNIT_ID" val="diagram20181226_2*l_h_i*1_2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8.xml><?xml version="1.0" encoding="utf-8"?>
<p:tagLst xmlns:p="http://schemas.openxmlformats.org/presentationml/2006/main">
  <p:tag name="KSO_WM_TEMPLATE_CATEGORY" val="diagram"/>
  <p:tag name="KSO_WM_TEMPLATE_INDEX" val="20181226"/>
  <p:tag name="KSO_WM_UNIT_TYPE" val="l_h_i"/>
  <p:tag name="KSO_WM_UNIT_INDEX" val="1_2_2"/>
  <p:tag name="KSO_WM_UNIT_ID" val="diagram20181226_2*l_h_i*1_2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69.xml><?xml version="1.0" encoding="utf-8"?>
<p:tagLst xmlns:p="http://schemas.openxmlformats.org/presentationml/2006/main">
  <p:tag name="KSO_WM_TEMPLATE_CATEGORY" val="diagram"/>
  <p:tag name="KSO_WM_TEMPLATE_INDEX" val="20181226"/>
  <p:tag name="KSO_WM_UNIT_TYPE" val="l_h_i"/>
  <p:tag name="KSO_WM_UNIT_INDEX" val="1_3_2"/>
  <p:tag name="KSO_WM_UNIT_ID" val="diagram20181226_2*l_h_i*1_3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168787_2*l_h_i*1_2_3"/>
  <p:tag name="KSO_WM_TEMPLATE_CATEGORY" val="diagram"/>
  <p:tag name="KSO_WM_TEMPLATE_INDEX" val="2016878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170.xml><?xml version="1.0" encoding="utf-8"?>
<p:tagLst xmlns:p="http://schemas.openxmlformats.org/presentationml/2006/main">
  <p:tag name="KSO_WM_TEMPLATE_CATEGORY" val="diagram"/>
  <p:tag name="KSO_WM_TEMPLATE_INDEX" val="20181226"/>
  <p:tag name="KSO_WM_UNIT_TYPE" val="l_h_i"/>
  <p:tag name="KSO_WM_UNIT_INDEX" val="1_3_3"/>
  <p:tag name="KSO_WM_UNIT_ID" val="diagram20181226_2*l_h_i*1_3_3"/>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71.xml><?xml version="1.0" encoding="utf-8"?>
<p:tagLst xmlns:p="http://schemas.openxmlformats.org/presentationml/2006/main">
  <p:tag name="KSO_WM_TAG_VERSION" val="1.0"/>
  <p:tag name="KSO_WM_BEAUTIFY_FLAG" val="#wm#"/>
  <p:tag name="KSO_WM_UNIT_TYPE" val="i"/>
  <p:tag name="KSO_WM_UNIT_ID" val="diagram20181226_2*i*14"/>
  <p:tag name="KSO_WM_TEMPLATE_CATEGORY" val="diagram"/>
  <p:tag name="KSO_WM_TEMPLATE_INDEX" val="20181226"/>
  <p:tag name="KSO_WM_UNIT_INDEX" val="14"/>
</p:tagLst>
</file>

<file path=ppt/tags/tag172.xml><?xml version="1.0" encoding="utf-8"?>
<p:tagLst xmlns:p="http://schemas.openxmlformats.org/presentationml/2006/main">
  <p:tag name="KSO_WM_TEMPLATE_CATEGORY" val="diagram"/>
  <p:tag name="KSO_WM_TEMPLATE_INDEX" val="20181226"/>
  <p:tag name="KSO_WM_UNIT_TYPE" val="l_h_i"/>
  <p:tag name="KSO_WM_UNIT_INDEX" val="1_4_1"/>
  <p:tag name="KSO_WM_UNIT_ID" val="diagram20181226_2*l_h_i*1_4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73.xml><?xml version="1.0" encoding="utf-8"?>
<p:tagLst xmlns:p="http://schemas.openxmlformats.org/presentationml/2006/main">
  <p:tag name="KSO_WM_TEMPLATE_CATEGORY" val="diagram"/>
  <p:tag name="KSO_WM_TEMPLATE_INDEX" val="20181226"/>
  <p:tag name="KSO_WM_UNIT_TYPE" val="l_h_i"/>
  <p:tag name="KSO_WM_UNIT_INDEX" val="1_4_2"/>
  <p:tag name="KSO_WM_UNIT_ID" val="diagram20181226_2*l_h_i*1_4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74.xml><?xml version="1.0" encoding="utf-8"?>
<p:tagLst xmlns:p="http://schemas.openxmlformats.org/presentationml/2006/main">
  <p:tag name="KSO_WM_TAG_VERSION" val="1.0"/>
  <p:tag name="KSO_WM_BEAUTIFY_FLAG" val="#wm#"/>
  <p:tag name="KSO_WM_UNIT_TYPE" val="i"/>
  <p:tag name="KSO_WM_UNIT_ID" val="diagram20181226_2*i*19"/>
  <p:tag name="KSO_WM_TEMPLATE_CATEGORY" val="diagram"/>
  <p:tag name="KSO_WM_TEMPLATE_INDEX" val="20181226"/>
  <p:tag name="KSO_WM_UNIT_INDEX" val="19"/>
</p:tagLst>
</file>

<file path=ppt/tags/tag175.xml><?xml version="1.0" encoding="utf-8"?>
<p:tagLst xmlns:p="http://schemas.openxmlformats.org/presentationml/2006/main">
  <p:tag name="KSO_WM_TEMPLATE_CATEGORY" val="diagram"/>
  <p:tag name="KSO_WM_TEMPLATE_INDEX" val="20181226"/>
  <p:tag name="KSO_WM_UNIT_TYPE" val="l_h_i"/>
  <p:tag name="KSO_WM_UNIT_INDEX" val="1_5_1"/>
  <p:tag name="KSO_WM_UNIT_ID" val="diagram20181226_2*l_h_i*1_5_1"/>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76.xml><?xml version="1.0" encoding="utf-8"?>
<p:tagLst xmlns:p="http://schemas.openxmlformats.org/presentationml/2006/main">
  <p:tag name="KSO_WM_TEMPLATE_CATEGORY" val="diagram"/>
  <p:tag name="KSO_WM_TEMPLATE_INDEX" val="20181226"/>
  <p:tag name="KSO_WM_UNIT_TYPE" val="l_h_i"/>
  <p:tag name="KSO_WM_UNIT_INDEX" val="1_5_2"/>
  <p:tag name="KSO_WM_UNIT_ID" val="diagram20181226_2*l_h_i*1_5_2"/>
  <p:tag name="KSO_WM_UNIT_LAYERLEVEL" val="1_1_1"/>
  <p:tag name="KSO_WM_BEAUTIFY_FLAG" val="#wm#"/>
  <p:tag name="KSO_WM_TAG_VERSION" val="1.0"/>
  <p:tag name="KSO_WM_DIAGRAM_GROUP_CODE" val="l1-1"/>
  <p:tag name="KSO_WM_UNIT_TEXT_FILL_FORE_SCHEMECOLOR_INDEX" val="13"/>
  <p:tag name="KSO_WM_UNIT_TEXT_FILL_TYPE" val="1"/>
</p:tagLst>
</file>

<file path=ppt/tags/tag177.xml><?xml version="1.0" encoding="utf-8"?>
<p:tagLst xmlns:p="http://schemas.openxmlformats.org/presentationml/2006/main">
  <p:tag name="KSO_WM_TAG_VERSION" val="1.0"/>
  <p:tag name="KSO_WM_BEAUTIFY_FLAG" val="#wm#"/>
  <p:tag name="KSO_WM_UNIT_TYPE" val="i"/>
  <p:tag name="KSO_WM_UNIT_ID" val="diagram20181226_2*i*24"/>
  <p:tag name="KSO_WM_TEMPLATE_CATEGORY" val="diagram"/>
  <p:tag name="KSO_WM_TEMPLATE_INDEX" val="20181226"/>
  <p:tag name="KSO_WM_UNIT_INDEX" val="24"/>
</p:tagLst>
</file>

<file path=ppt/tags/tag178.xml><?xml version="1.0" encoding="utf-8"?>
<p:tagLst xmlns:p="http://schemas.openxmlformats.org/presentationml/2006/main">
  <p:tag name="KSO_WM_TEMPLATE_CATEGORY" val="diagram"/>
  <p:tag name="KSO_WM_TEMPLATE_INDEX" val="20181226"/>
  <p:tag name="KSO_WM_UNIT_TYPE" val="l_i"/>
  <p:tag name="KSO_WM_UNIT_INDEX" val="1_13"/>
  <p:tag name="KSO_WM_UNIT_ID" val="diagram20181226_2*l_i*1_1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79.xml><?xml version="1.0" encoding="utf-8"?>
<p:tagLst xmlns:p="http://schemas.openxmlformats.org/presentationml/2006/main">
  <p:tag name="KSO_WM_TEMPLATE_CATEGORY" val="diagram"/>
  <p:tag name="KSO_WM_TEMPLATE_INDEX" val="20181226"/>
  <p:tag name="KSO_WM_UNIT_TYPE" val="l_i"/>
  <p:tag name="KSO_WM_UNIT_INDEX" val="1_14"/>
  <p:tag name="KSO_WM_UNIT_ID" val="diagram20181226_2*l_i*1_1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68787_2*l_h_i*1_2_2"/>
  <p:tag name="KSO_WM_TEMPLATE_CATEGORY" val="diagram"/>
  <p:tag name="KSO_WM_TEMPLATE_INDEX" val="20168787"/>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80.xml><?xml version="1.0" encoding="utf-8"?>
<p:tagLst xmlns:p="http://schemas.openxmlformats.org/presentationml/2006/main">
  <p:tag name="KSO_WM_TEMPLATE_CATEGORY" val="diagram"/>
  <p:tag name="KSO_WM_TEMPLATE_INDEX" val="20181226"/>
  <p:tag name="KSO_WM_UNIT_TYPE" val="l_i"/>
  <p:tag name="KSO_WM_UNIT_INDEX" val="1_15"/>
  <p:tag name="KSO_WM_UNIT_ID" val="diagram20181226_2*l_i*1_1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81.xml><?xml version="1.0" encoding="utf-8"?>
<p:tagLst xmlns:p="http://schemas.openxmlformats.org/presentationml/2006/main">
  <p:tag name="KSO_WM_TEMPLATE_CATEGORY" val="diagram"/>
  <p:tag name="KSO_WM_TEMPLATE_INDEX" val="20181226"/>
  <p:tag name="KSO_WM_UNIT_TYPE" val="l_i"/>
  <p:tag name="KSO_WM_UNIT_INDEX" val="1_16"/>
  <p:tag name="KSO_WM_UNIT_ID" val="diagram20181226_2*l_i*1_1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82.xml><?xml version="1.0" encoding="utf-8"?>
<p:tagLst xmlns:p="http://schemas.openxmlformats.org/presentationml/2006/main">
  <p:tag name="KSO_WM_TEMPLATE_CATEGORY" val="diagram"/>
  <p:tag name="KSO_WM_TEMPLATE_INDEX" val="20181226"/>
  <p:tag name="KSO_WM_UNIT_TYPE" val="l_i"/>
  <p:tag name="KSO_WM_UNIT_INDEX" val="1_17"/>
  <p:tag name="KSO_WM_UNIT_ID" val="diagram20181226_2*l_i*1_1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83.xml><?xml version="1.0" encoding="utf-8"?>
<p:tagLst xmlns:p="http://schemas.openxmlformats.org/presentationml/2006/main">
  <p:tag name="KSO_WM_TEMPLATE_CATEGORY" val="diagram"/>
  <p:tag name="KSO_WM_TEMPLATE_INDEX" val="20181226"/>
  <p:tag name="KSO_WM_UNIT_TYPE" val="l_i"/>
  <p:tag name="KSO_WM_UNIT_INDEX" val="1_18"/>
  <p:tag name="KSO_WM_UNIT_ID" val="diagram20181226_2*l_i*1_1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84.xml><?xml version="1.0" encoding="utf-8"?>
<p:tagLst xmlns:p="http://schemas.openxmlformats.org/presentationml/2006/main">
  <p:tag name="KSO_WM_TEMPLATE_CATEGORY" val="diagram"/>
  <p:tag name="KSO_WM_TEMPLATE_INDEX" val="20181226"/>
  <p:tag name="KSO_WM_UNIT_TYPE" val="l_i"/>
  <p:tag name="KSO_WM_UNIT_INDEX" val="1_19"/>
  <p:tag name="KSO_WM_UNIT_ID" val="diagram20181226_2*l_i*1_1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85.xml><?xml version="1.0" encoding="utf-8"?>
<p:tagLst xmlns:p="http://schemas.openxmlformats.org/presentationml/2006/main">
  <p:tag name="KSO_WM_TEMPLATE_CATEGORY" val="diagram"/>
  <p:tag name="KSO_WM_TEMPLATE_INDEX" val="20181226"/>
  <p:tag name="KSO_WM_UNIT_TYPE" val="l_i"/>
  <p:tag name="KSO_WM_UNIT_INDEX" val="1_20"/>
  <p:tag name="KSO_WM_UNIT_ID" val="diagram20181226_2*l_i*1_2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86.xml><?xml version="1.0" encoding="utf-8"?>
<p:tagLst xmlns:p="http://schemas.openxmlformats.org/presentationml/2006/main">
  <p:tag name="KSO_WM_TEMPLATE_CATEGORY" val="diagram"/>
  <p:tag name="KSO_WM_TEMPLATE_INDEX" val="20181226"/>
  <p:tag name="KSO_WM_UNIT_TYPE" val="l_i"/>
  <p:tag name="KSO_WM_UNIT_INDEX" val="1_21"/>
  <p:tag name="KSO_WM_UNIT_ID" val="diagram20181226_2*l_i*1_2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87.xml><?xml version="1.0" encoding="utf-8"?>
<p:tagLst xmlns:p="http://schemas.openxmlformats.org/presentationml/2006/main">
  <p:tag name="KSO_WM_TEMPLATE_CATEGORY" val="diagram"/>
  <p:tag name="KSO_WM_TEMPLATE_INDEX" val="20181226"/>
  <p:tag name="KSO_WM_UNIT_TYPE" val="l_i"/>
  <p:tag name="KSO_WM_UNIT_INDEX" val="1_22"/>
  <p:tag name="KSO_WM_UNIT_ID" val="diagram20181226_2*l_i*1_2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88.xml><?xml version="1.0" encoding="utf-8"?>
<p:tagLst xmlns:p="http://schemas.openxmlformats.org/presentationml/2006/main">
  <p:tag name="KSO_WM_TEMPLATE_CATEGORY" val="diagram"/>
  <p:tag name="KSO_WM_TEMPLATE_INDEX" val="20181226"/>
  <p:tag name="KSO_WM_UNIT_TYPE" val="l_i"/>
  <p:tag name="KSO_WM_UNIT_INDEX" val="1_23"/>
  <p:tag name="KSO_WM_UNIT_ID" val="diagram20181226_2*l_i*1_2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89.xml><?xml version="1.0" encoding="utf-8"?>
<p:tagLst xmlns:p="http://schemas.openxmlformats.org/presentationml/2006/main">
  <p:tag name="KSO_WM_TEMPLATE_CATEGORY" val="diagram"/>
  <p:tag name="KSO_WM_TEMPLATE_INDEX" val="20181226"/>
  <p:tag name="KSO_WM_UNIT_TYPE" val="l_i"/>
  <p:tag name="KSO_WM_UNIT_INDEX" val="1_24"/>
  <p:tag name="KSO_WM_UNIT_ID" val="diagram20181226_2*l_i*1_2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9.xml><?xml version="1.0" encoding="utf-8"?>
<p:tagLst xmlns:p="http://schemas.openxmlformats.org/presentationml/2006/main">
  <p:tag name="KSO_WM_UNIT_ISCONTENTSTITLE" val="0"/>
  <p:tag name="KSO_WM_UNIT_ISNUMDGMTITLE" val="0"/>
  <p:tag name="KSO_WM_UNIT_NOCLEAR" val="0"/>
  <p:tag name="KSO_WM_UNIT_VALUE" val="7"/>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68787_2*l_h_a*1_2_1"/>
  <p:tag name="KSO_WM_TEMPLATE_CATEGORY" val="diagram"/>
  <p:tag name="KSO_WM_TEMPLATE_INDEX" val="20168787"/>
  <p:tag name="KSO_WM_UNIT_LAYERLEVEL" val="1_1_1"/>
  <p:tag name="KSO_WM_TAG_VERSION" val="1.0"/>
  <p:tag name="KSO_WM_BEAUTIFY_FLAG" val="#wm#"/>
  <p:tag name="KSO_WM_UNIT_PRESET_TEXT" val="添加标题"/>
  <p:tag name="KSO_WM_UNIT_TEXT_FILL_FORE_SCHEMECOLOR_INDEX" val="14"/>
  <p:tag name="KSO_WM_UNIT_TEXT_FILL_TYPE" val="1"/>
</p:tagLst>
</file>

<file path=ppt/tags/tag190.xml><?xml version="1.0" encoding="utf-8"?>
<p:tagLst xmlns:p="http://schemas.openxmlformats.org/presentationml/2006/main">
  <p:tag name="KSO_WM_TEMPLATE_CATEGORY" val="diagram"/>
  <p:tag name="KSO_WM_TEMPLATE_INDEX" val="20181226"/>
  <p:tag name="KSO_WM_UNIT_TYPE" val="l_i"/>
  <p:tag name="KSO_WM_UNIT_INDEX" val="1_25"/>
  <p:tag name="KSO_WM_UNIT_ID" val="diagram20181226_2*l_i*1_2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91.xml><?xml version="1.0" encoding="utf-8"?>
<p:tagLst xmlns:p="http://schemas.openxmlformats.org/presentationml/2006/main">
  <p:tag name="KSO_WM_TEMPLATE_CATEGORY" val="diagram"/>
  <p:tag name="KSO_WM_TEMPLATE_INDEX" val="20181226"/>
  <p:tag name="KSO_WM_UNIT_TYPE" val="l_i"/>
  <p:tag name="KSO_WM_UNIT_INDEX" val="1_26"/>
  <p:tag name="KSO_WM_UNIT_ID" val="diagram20181226_2*l_i*1_2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92.xml><?xml version="1.0" encoding="utf-8"?>
<p:tagLst xmlns:p="http://schemas.openxmlformats.org/presentationml/2006/main">
  <p:tag name="KSO_WM_TEMPLATE_CATEGORY" val="diagram"/>
  <p:tag name="KSO_WM_TEMPLATE_INDEX" val="20181226"/>
  <p:tag name="KSO_WM_UNIT_TYPE" val="l_i"/>
  <p:tag name="KSO_WM_UNIT_INDEX" val="1_27"/>
  <p:tag name="KSO_WM_UNIT_ID" val="diagram20181226_2*l_i*1_2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93.xml><?xml version="1.0" encoding="utf-8"?>
<p:tagLst xmlns:p="http://schemas.openxmlformats.org/presentationml/2006/main">
  <p:tag name="KSO_WM_TEMPLATE_CATEGORY" val="diagram"/>
  <p:tag name="KSO_WM_TEMPLATE_INDEX" val="20181226"/>
  <p:tag name="KSO_WM_UNIT_TYPE" val="l_i"/>
  <p:tag name="KSO_WM_UNIT_INDEX" val="1_28"/>
  <p:tag name="KSO_WM_UNIT_ID" val="diagram20181226_2*l_i*1_2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94.xml><?xml version="1.0" encoding="utf-8"?>
<p:tagLst xmlns:p="http://schemas.openxmlformats.org/presentationml/2006/main">
  <p:tag name="KSO_WM_TEMPLATE_CATEGORY" val="diagram"/>
  <p:tag name="KSO_WM_TEMPLATE_INDEX" val="20181226"/>
  <p:tag name="KSO_WM_UNIT_TYPE" val="l_i"/>
  <p:tag name="KSO_WM_UNIT_INDEX" val="1_29"/>
  <p:tag name="KSO_WM_UNIT_ID" val="diagram20181226_2*l_i*1_2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95.xml><?xml version="1.0" encoding="utf-8"?>
<p:tagLst xmlns:p="http://schemas.openxmlformats.org/presentationml/2006/main">
  <p:tag name="KSO_WM_TEMPLATE_CATEGORY" val="diagram"/>
  <p:tag name="KSO_WM_TEMPLATE_INDEX" val="20181226"/>
  <p:tag name="KSO_WM_UNIT_TYPE" val="l_i"/>
  <p:tag name="KSO_WM_UNIT_INDEX" val="1_30"/>
  <p:tag name="KSO_WM_UNIT_ID" val="diagram20181226_2*l_i*1_3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96.xml><?xml version="1.0" encoding="utf-8"?>
<p:tagLst xmlns:p="http://schemas.openxmlformats.org/presentationml/2006/main">
  <p:tag name="KSO_WM_TEMPLATE_CATEGORY" val="diagram"/>
  <p:tag name="KSO_WM_TEMPLATE_INDEX" val="20181226"/>
  <p:tag name="KSO_WM_UNIT_TYPE" val="l_i"/>
  <p:tag name="KSO_WM_UNIT_INDEX" val="1_31"/>
  <p:tag name="KSO_WM_UNIT_ID" val="diagram20181226_2*l_i*1_3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97.xml><?xml version="1.0" encoding="utf-8"?>
<p:tagLst xmlns:p="http://schemas.openxmlformats.org/presentationml/2006/main">
  <p:tag name="KSO_WM_TEMPLATE_CATEGORY" val="diagram"/>
  <p:tag name="KSO_WM_TEMPLATE_INDEX" val="20181226"/>
  <p:tag name="KSO_WM_UNIT_TYPE" val="l_i"/>
  <p:tag name="KSO_WM_UNIT_INDEX" val="1_32"/>
  <p:tag name="KSO_WM_UNIT_ID" val="diagram20181226_2*l_i*1_3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98.xml><?xml version="1.0" encoding="utf-8"?>
<p:tagLst xmlns:p="http://schemas.openxmlformats.org/presentationml/2006/main">
  <p:tag name="KSO_WM_TEMPLATE_CATEGORY" val="diagram"/>
  <p:tag name="KSO_WM_TEMPLATE_INDEX" val="20181226"/>
  <p:tag name="KSO_WM_UNIT_TYPE" val="l_i"/>
  <p:tag name="KSO_WM_UNIT_INDEX" val="1_33"/>
  <p:tag name="KSO_WM_UNIT_ID" val="diagram20181226_2*l_i*1_3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199.xml><?xml version="1.0" encoding="utf-8"?>
<p:tagLst xmlns:p="http://schemas.openxmlformats.org/presentationml/2006/main">
  <p:tag name="KSO_WM_TEMPLATE_CATEGORY" val="diagram"/>
  <p:tag name="KSO_WM_TEMPLATE_INDEX" val="20181226"/>
  <p:tag name="KSO_WM_UNIT_TYPE" val="l_i"/>
  <p:tag name="KSO_WM_UNIT_INDEX" val="1_34"/>
  <p:tag name="KSO_WM_UNIT_ID" val="diagram20181226_2*l_i*1_3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168787_2*l_i*1_4"/>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0.xml><?xml version="1.0" encoding="utf-8"?>
<p:tagLst xmlns:p="http://schemas.openxmlformats.org/presentationml/2006/main">
  <p:tag name="KSO_WM_UNIT_SUBTYPE" val="a"/>
  <p:tag name="KSO_WM_UNIT_NOCLEAR" val="0"/>
  <p:tag name="KSO_WM_UNIT_VALUE" val="3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68787_2*l_h_f*1_2_1"/>
  <p:tag name="KSO_WM_TEMPLATE_CATEGORY" val="diagram"/>
  <p:tag name="KSO_WM_TEMPLATE_INDEX" val="20168787"/>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200.xml><?xml version="1.0" encoding="utf-8"?>
<p:tagLst xmlns:p="http://schemas.openxmlformats.org/presentationml/2006/main">
  <p:tag name="KSO_WM_TEMPLATE_CATEGORY" val="diagram"/>
  <p:tag name="KSO_WM_TEMPLATE_INDEX" val="20181226"/>
  <p:tag name="KSO_WM_UNIT_TYPE" val="l_i"/>
  <p:tag name="KSO_WM_UNIT_INDEX" val="1_35"/>
  <p:tag name="KSO_WM_UNIT_ID" val="diagram20181226_2*l_i*1_3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01.xml><?xml version="1.0" encoding="utf-8"?>
<p:tagLst xmlns:p="http://schemas.openxmlformats.org/presentationml/2006/main">
  <p:tag name="KSO_WM_TEMPLATE_CATEGORY" val="diagram"/>
  <p:tag name="KSO_WM_TEMPLATE_INDEX" val="20181226"/>
  <p:tag name="KSO_WM_UNIT_TYPE" val="l_i"/>
  <p:tag name="KSO_WM_UNIT_INDEX" val="1_36"/>
  <p:tag name="KSO_WM_UNIT_ID" val="diagram20181226_2*l_i*1_3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202.xml><?xml version="1.0" encoding="utf-8"?>
<p:tagLst xmlns:p="http://schemas.openxmlformats.org/presentationml/2006/main">
  <p:tag name="KSO_WM_TAG_VERSION" val="1.0"/>
  <p:tag name="KSO_WM_BEAUTIFY_FLAG" val="#wm#"/>
  <p:tag name="KSO_WM_UNIT_TYPE" val="i"/>
  <p:tag name="KSO_WM_UNIT_ID" val="diagram20181226_2*i*73"/>
  <p:tag name="KSO_WM_TEMPLATE_CATEGORY" val="diagram"/>
  <p:tag name="KSO_WM_TEMPLATE_INDEX" val="20181226"/>
  <p:tag name="KSO_WM_UNIT_INDEX" val="73"/>
</p:tagLst>
</file>

<file path=ppt/tags/tag203.xml><?xml version="1.0" encoding="utf-8"?>
<p:tagLst xmlns:p="http://schemas.openxmlformats.org/presentationml/2006/main">
  <p:tag name="KSO_WM_TEMPLATE_CATEGORY" val="diagram"/>
  <p:tag name="KSO_WM_TEMPLATE_INDEX" val="20181226"/>
  <p:tag name="KSO_WM_UNIT_TYPE" val="l_i"/>
  <p:tag name="KSO_WM_UNIT_INDEX" val="1_37"/>
  <p:tag name="KSO_WM_UNIT_ID" val="diagram20181226_2*l_i*1_37"/>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204.xml><?xml version="1.0" encoding="utf-8"?>
<p:tagLst xmlns:p="http://schemas.openxmlformats.org/presentationml/2006/main">
  <p:tag name="KSO_WM_TEMPLATE_CATEGORY" val="diagram"/>
  <p:tag name="KSO_WM_TEMPLATE_INDEX" val="20181226"/>
  <p:tag name="KSO_WM_UNIT_TYPE" val="l_i"/>
  <p:tag name="KSO_WM_UNIT_INDEX" val="1_38"/>
  <p:tag name="KSO_WM_UNIT_ID" val="diagram20181226_2*l_i*1_38"/>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205.xml><?xml version="1.0" encoding="utf-8"?>
<p:tagLst xmlns:p="http://schemas.openxmlformats.org/presentationml/2006/main">
  <p:tag name="KSO_WM_TEMPLATE_CATEGORY" val="diagram"/>
  <p:tag name="KSO_WM_TEMPLATE_INDEX" val="20181226"/>
  <p:tag name="KSO_WM_UNIT_TYPE" val="l_i"/>
  <p:tag name="KSO_WM_UNIT_INDEX" val="1_39"/>
  <p:tag name="KSO_WM_UNIT_ID" val="diagram20181226_2*l_i*1_39"/>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206.xml><?xml version="1.0" encoding="utf-8"?>
<p:tagLst xmlns:p="http://schemas.openxmlformats.org/presentationml/2006/main">
  <p:tag name="KSO_WM_TEMPLATE_CATEGORY" val="diagram"/>
  <p:tag name="KSO_WM_TEMPLATE_INDEX" val="20181226"/>
  <p:tag name="KSO_WM_UNIT_TYPE" val="l_h_i"/>
  <p:tag name="KSO_WM_UNIT_INDEX" val="1_3_4"/>
  <p:tag name="KSO_WM_UNIT_ID" val="diagram20181226_2*l_h_i*1_3_4"/>
  <p:tag name="KSO_WM_UNIT_LAYERLEVEL" val="1_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207.xml><?xml version="1.0" encoding="utf-8"?>
<p:tagLst xmlns:p="http://schemas.openxmlformats.org/presentationml/2006/main">
  <p:tag name="KSO_WM_TEMPLATE_CATEGORY" val="diagram"/>
  <p:tag name="KSO_WM_TEMPLATE_INDEX" val="20181226"/>
  <p:tag name="KSO_WM_UNIT_TYPE" val="l_i"/>
  <p:tag name="KSO_WM_UNIT_INDEX" val="1_41"/>
  <p:tag name="KSO_WM_UNIT_ID" val="diagram20181226_2*l_i*1_41"/>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208.xml><?xml version="1.0" encoding="utf-8"?>
<p:tagLst xmlns:p="http://schemas.openxmlformats.org/presentationml/2006/main">
  <p:tag name="KSO_WM_TEMPLATE_CATEGORY" val="diagram"/>
  <p:tag name="KSO_WM_TEMPLATE_INDEX" val="20181226"/>
  <p:tag name="KSO_WM_UNIT_TYPE" val="l_i"/>
  <p:tag name="KSO_WM_UNIT_INDEX" val="1_42"/>
  <p:tag name="KSO_WM_UNIT_ID" val="diagram20181226_2*l_i*1_42"/>
  <p:tag name="KSO_WM_UNIT_LAYERLEVEL" val="1_1"/>
  <p:tag name="KSO_WM_BEAUTIFY_FLAG" val="#wm#"/>
  <p:tag name="KSO_WM_TAG_VERSION" val="1.0"/>
  <p:tag name="KSO_WM_DIAGRAM_GROUP_CODE" val="l1-1"/>
  <p:tag name="KSO_WM_UNIT_FILL_FORE_SCHEMECOLOR_INDEX" val="13"/>
  <p:tag name="KSO_WM_UNIT_FILL_TYPE" val="1"/>
  <p:tag name="KSO_WM_UNIT_TEXT_FILL_FORE_SCHEMECOLOR_INDEX" val="13"/>
  <p:tag name="KSO_WM_UNIT_TEXT_FILL_TYPE" val="1"/>
</p:tagLst>
</file>

<file path=ppt/tags/tag209.xml><?xml version="1.0" encoding="utf-8"?>
<p:tagLst xmlns:p="http://schemas.openxmlformats.org/presentationml/2006/main">
  <p:tag name="KSO_WM_TEMPLATE_CATEGORY" val="diagram"/>
  <p:tag name="KSO_WM_TEMPLATE_INDEX" val="20181226"/>
  <p:tag name="KSO_WM_UNIT_TYPE" val="l_h_f"/>
  <p:tag name="KSO_WM_UNIT_INDEX" val="1_3_1"/>
  <p:tag name="KSO_WM_UNIT_ID" val="diagram20181226_2*l_h_f*1_3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168787_2*l_i*1_5"/>
  <p:tag name="KSO_WM_TEMPLATE_CATEGORY" val="diagram"/>
  <p:tag name="KSO_WM_TEMPLATE_INDEX" val="20168787"/>
  <p:tag name="KSO_WM_UNIT_LAYERLEVEL" val="1_1"/>
  <p:tag name="KSO_WM_TAG_VERSION" val="1.0"/>
  <p:tag name="KSO_WM_BEAUTIFY_FLAG" val="#wm#"/>
</p:tagLst>
</file>

<file path=ppt/tags/tag210.xml><?xml version="1.0" encoding="utf-8"?>
<p:tagLst xmlns:p="http://schemas.openxmlformats.org/presentationml/2006/main">
  <p:tag name="KSO_WM_TEMPLATE_CATEGORY" val="diagram"/>
  <p:tag name="KSO_WM_TEMPLATE_INDEX" val="20181226"/>
  <p:tag name="KSO_WM_UNIT_TYPE" val="l_h_f"/>
  <p:tag name="KSO_WM_UNIT_INDEX" val="1_1_1"/>
  <p:tag name="KSO_WM_UNIT_ID" val="diagram20181226_2*l_h_f*1_1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211.xml><?xml version="1.0" encoding="utf-8"?>
<p:tagLst xmlns:p="http://schemas.openxmlformats.org/presentationml/2006/main">
  <p:tag name="KSO_WM_TEMPLATE_CATEGORY" val="diagram"/>
  <p:tag name="KSO_WM_TEMPLATE_INDEX" val="20181226"/>
  <p:tag name="KSO_WM_UNIT_TYPE" val="l_h_f"/>
  <p:tag name="KSO_WM_UNIT_INDEX" val="1_2_1"/>
  <p:tag name="KSO_WM_UNIT_ID" val="diagram20181226_2*l_h_f*1_2_1"/>
  <p:tag name="KSO_WM_UNIT_LAYERLEVEL" val="1_1_1"/>
  <p:tag name="KSO_WM_UNIT_VALUE" val="51"/>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212.xml><?xml version="1.0" encoding="utf-8"?>
<p:tagLst xmlns:p="http://schemas.openxmlformats.org/presentationml/2006/main">
  <p:tag name="KSO_WM_TEMPLATE_CATEGORY" val="diagram"/>
  <p:tag name="KSO_WM_TEMPLATE_INDEX" val="20181226"/>
  <p:tag name="KSO_WM_UNIT_TYPE" val="l_h_f"/>
  <p:tag name="KSO_WM_UNIT_INDEX" val="1_4_1"/>
  <p:tag name="KSO_WM_UNIT_ID" val="diagram20181226_2*l_h_f*1_4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213.xml><?xml version="1.0" encoding="utf-8"?>
<p:tagLst xmlns:p="http://schemas.openxmlformats.org/presentationml/2006/main">
  <p:tag name="KSO_WM_TEMPLATE_CATEGORY" val="diagram"/>
  <p:tag name="KSO_WM_TEMPLATE_INDEX" val="20181226"/>
  <p:tag name="KSO_WM_UNIT_TYPE" val="l_h_f"/>
  <p:tag name="KSO_WM_UNIT_INDEX" val="1_5_1"/>
  <p:tag name="KSO_WM_UNIT_ID" val="diagram20181226_2*l_h_f*1_5_1"/>
  <p:tag name="KSO_WM_UNIT_LAYERLEVEL" val="1_1_1"/>
  <p:tag name="KSO_WM_UNIT_VALUE" val="36"/>
  <p:tag name="KSO_WM_UNIT_HIGHLIGHT" val="0"/>
  <p:tag name="KSO_WM_UNIT_COMPATIBLE" val="0"/>
  <p:tag name="KSO_WM_UNIT_CLEAR" val="0"/>
  <p:tag name="KSO_WM_BEAUTIFY_FLAG" val="#wm#"/>
  <p:tag name="KSO_WM_TAG_VERSION" val="1.0"/>
  <p:tag name="KSO_WM_DIAGRAM_GROUP_CODE" val="l1-1"/>
  <p:tag name="KSO_WM_UNIT_PRESET_TEXT" val="请在这里输入您的内容文字请在这里输入您的内容文字请在这里输入您的内容文字"/>
  <p:tag name="KSO_WM_UNIT_TEXT_FILL_FORE_SCHEMECOLOR_INDEX" val="13"/>
  <p:tag name="KSO_WM_UNIT_TEXT_FILL_TYPE" val="1"/>
</p:tagLst>
</file>

<file path=ppt/tags/tag214.xml><?xml version="1.0" encoding="utf-8"?>
<p:tagLst xmlns:p="http://schemas.openxmlformats.org/presentationml/2006/main">
  <p:tag name="KSO_WM_TEMPLATE_CATEGORY" val="diagram"/>
  <p:tag name="KSO_WM_TEMPLATE_INDEX" val="20181226"/>
  <p:tag name="KSO_WM_UNIT_TYPE" val="l_i"/>
  <p:tag name="KSO_WM_UNIT_INDEX" val="1_43"/>
  <p:tag name="KSO_WM_UNIT_ID" val="diagram20181226_2*l_i*1_43"/>
  <p:tag name="KSO_WM_UNIT_LAYERLEVEL" val="1_1"/>
  <p:tag name="KSO_WM_BEAUTIFY_FLAG" val="#wm#"/>
  <p:tag name="KSO_WM_TAG_VERSION" val="1.0"/>
  <p:tag name="KSO_WM_DIAGRAM_GROUP_CODE" val="l1-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49_3*l_h_i*1_1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849_3*l_h_i*1_1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17.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49_3*l_h_f*1_1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49_3*l_h_i*1_2_1"/>
  <p:tag name="KSO_WM_TEMPLATE_CATEGORY" val="diagram"/>
  <p:tag name="KSO_WM_TEMPLATE_INDEX" val="20170849"/>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849_3*l_h_i*1_2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31_2*l_h_i*1_2_1"/>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20.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49_3*l_h_f*1_2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170849_3*l_h_i*1_3_1"/>
  <p:tag name="KSO_WM_TEMPLATE_CATEGORY" val="diagram"/>
  <p:tag name="KSO_WM_TEMPLATE_INDEX" val="20170849"/>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0849_3*l_h_i*1_3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23.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70849_3*l_h_f*1_3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170849_3*l_h_i*1_4_1"/>
  <p:tag name="KSO_WM_TEMPLATE_CATEGORY" val="diagram"/>
  <p:tag name="KSO_WM_TEMPLATE_INDEX" val="20170849"/>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170849_3*l_h_i*1_4_2"/>
  <p:tag name="KSO_WM_TEMPLATE_CATEGORY" val="diagram"/>
  <p:tag name="KSO_WM_TEMPLATE_INDEX" val="20170849"/>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26.xml><?xml version="1.0" encoding="utf-8"?>
<p:tagLst xmlns:p="http://schemas.openxmlformats.org/presentationml/2006/main">
  <p:tag name="KSO_WM_UNIT_SUBTYPE" val="a"/>
  <p:tag name="KSO_WM_UNIT_PRESET_TEXT" val="点击此处添加正文，文字是您思想的提炼，为了演示发布的良好效果，请言简意赅的阐述您的观点。"/>
  <p:tag name="KSO_WM_UNIT_NOCLEAR" val="0"/>
  <p:tag name="KSO_WM_UNIT_VALUE" val="76"/>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170849_3*l_h_f*1_4_1"/>
  <p:tag name="KSO_WM_TEMPLATE_CATEGORY" val="diagram"/>
  <p:tag name="KSO_WM_TEMPLATE_INDEX" val="20170849"/>
  <p:tag name="KSO_WM_UNIT_LAYERLEVEL" val="1_1_1"/>
  <p:tag name="KSO_WM_TAG_VERSION" val="1.0"/>
  <p:tag name="KSO_WM_BEAUTIFY_FLAG" val="#wm#"/>
  <p:tag name="KSO_WM_UNIT_TEXT_FILL_FORE_SCHEMECOLOR_INDEX" val="13"/>
  <p:tag name="KSO_WM_UNIT_TEXT_FILL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20170849_3*l_h_i*1_3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20170849_3*l_h_i*1_2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20170849_3*l_h_i*1_1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31_2*l_h_i*1_2_3"/>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3"/>
  <p:tag name="KSO_WM_UNIT_ID" val="diagram20170849_3*l_h_i*1_4_3"/>
  <p:tag name="KSO_WM_TEMPLATE_CATEGORY" val="diagram"/>
  <p:tag name="KSO_WM_TEMPLATE_INDEX" val="20170849"/>
  <p:tag name="KSO_WM_UNIT_LAYERLEVEL" val="1_1_1"/>
  <p:tag name="KSO_WM_TAG_VERSION" val="1.0"/>
  <p:tag name="KSO_WM_BEAUTIFY_FLAG" val="#wm#"/>
  <p:tag name="KSO_WM_UNIT_TEXT_FILL_FORE_SCHEMECOLOR_INDEX" val="14"/>
  <p:tag name="KSO_WM_UNIT_TEXT_FILL_TYPE" val="1"/>
</p:tagLst>
</file>

<file path=ppt/tags/tag231.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1"/>
  <p:tag name="KSO_WM_UNIT_ID" val="diagram20170847_2*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232.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1_1"/>
  <p:tag name="KSO_WM_UNIT_LAYERLEVEL" val="1_1_1"/>
  <p:tag name="KSO_WM_UNIT_VALUE" val="34"/>
  <p:tag name="KSO_WM_UNIT_HIGHLIGHT" val="0"/>
  <p:tag name="KSO_WM_UNIT_COMPATIBLE" val="0"/>
  <p:tag name="KSO_WM_DIAGRAM_GROUP_CODE" val="l1-1"/>
  <p:tag name="KSO_WM_UNIT_ID" val="diagram20170847_2*l_h_a*1_1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233.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f"/>
  <p:tag name="KSO_WM_UNIT_INDEX" val="1_1_1"/>
  <p:tag name="KSO_WM_UNIT_LAYERLEVEL" val="1_1_1"/>
  <p:tag name="KSO_WM_UNIT_VALUE" val="85"/>
  <p:tag name="KSO_WM_UNIT_HIGHLIGHT" val="0"/>
  <p:tag name="KSO_WM_UNIT_COMPATIBLE" val="0"/>
  <p:tag name="KSO_WM_DIAGRAM_GROUP_CODE" val="l1-1"/>
  <p:tag name="KSO_WM_UNIT_ID" val="diagram20170847_2*l_h_f*1_1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Lst>
</file>

<file path=ppt/tags/tag234.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1_2"/>
  <p:tag name="KSO_WM_UNIT_ID" val="diagram20170847_2*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5"/>
  <p:tag name="KSO_WM_UNIT_FILL_TYPE" val="1"/>
  <p:tag name="KSO_WM_UNIT_TEXT_FILL_FORE_SCHEMECOLOR_INDEX" val="14"/>
  <p:tag name="KSO_WM_UNIT_TEXT_FILL_TYPE" val="1"/>
</p:tagLst>
</file>

<file path=ppt/tags/tag235.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3"/>
  <p:tag name="KSO_WM_UNIT_ID" val="diagram20170847_2*l_h_i*1_2_3"/>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Lst>
</file>

<file path=ppt/tags/tag236.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a"/>
  <p:tag name="KSO_WM_UNIT_INDEX" val="1_2_1"/>
  <p:tag name="KSO_WM_UNIT_LAYERLEVEL" val="1_1_1"/>
  <p:tag name="KSO_WM_UNIT_VALUE" val="34"/>
  <p:tag name="KSO_WM_UNIT_HIGHLIGHT" val="0"/>
  <p:tag name="KSO_WM_UNIT_COMPATIBLE" val="0"/>
  <p:tag name="KSO_WM_DIAGRAM_GROUP_CODE" val="l1-1"/>
  <p:tag name="KSO_WM_UNIT_ID" val="diagram20170847_2*l_h_a*1_2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237.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f"/>
  <p:tag name="KSO_WM_UNIT_INDEX" val="1_2_1"/>
  <p:tag name="KSO_WM_UNIT_LAYERLEVEL" val="1_1_1"/>
  <p:tag name="KSO_WM_UNIT_VALUE" val="85"/>
  <p:tag name="KSO_WM_UNIT_HIGHLIGHT" val="0"/>
  <p:tag name="KSO_WM_UNIT_COMPATIBLE" val="0"/>
  <p:tag name="KSO_WM_DIAGRAM_GROUP_CODE" val="l1-1"/>
  <p:tag name="KSO_WM_UNIT_ID" val="diagram20170847_2*l_h_f*1_2_1"/>
  <p:tag name="KSO_WM_UNIT_NOCLEAR" val="0"/>
  <p:tag name="KSO_WM_UNIT_DIAGRAM_ISNUMVISUAL" val="0"/>
  <p:tag name="KSO_WM_UNIT_DIAGRAM_ISREFERUNIT" val="0"/>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Lst>
</file>

<file path=ppt/tags/tag238.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i"/>
  <p:tag name="KSO_WM_UNIT_INDEX" val="1_2_1"/>
  <p:tag name="KSO_WM_UNIT_ID" val="diagram20170847_2*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4"/>
  <p:tag name="KSO_WM_UNIT_TEXT_FILL_TYPE" val="1"/>
</p:tagLst>
</file>

<file path=ppt/tags/tag239.xml><?xml version="1.0" encoding="utf-8"?>
<p:tagLst xmlns:p="http://schemas.openxmlformats.org/presentationml/2006/main">
  <p:tag name="KSO_WM_TEMPLATE_CATEGORY" val="diagram"/>
  <p:tag name="KSO_WM_TEMPLATE_INDEX" val="20170847"/>
  <p:tag name="KSO_WM_TAG_VERSION" val="1.0"/>
  <p:tag name="KSO_WM_BEAUTIFY_FLAG" val="#wm#"/>
  <p:tag name="KSO_WM_UNIT_TYPE" val="l_h_x"/>
  <p:tag name="KSO_WM_UNIT_INDEX" val="1_2_1"/>
  <p:tag name="KSO_WM_UNIT_ID" val="diagram20170847_2*l_h_x*1_2_1"/>
  <p:tag name="KSO_WM_UNIT_LAYERLEVEL" val="1_1_1"/>
  <p:tag name="KSO_WM_DIAGRAM_GROUP_CODE" val="l1-1"/>
  <p:tag name="KSO_WM_UNIT_HIGHLIGHT" val="0"/>
  <p:tag name="KSO_WM_UNIT_COMPATIBLE" val="0"/>
  <p:tag name="KSO_WM_UNIT_DIAGRAM_ISNUMVISUAL" val="0"/>
  <p:tag name="KSO_WM_UNIT_DIAGRAM_ISREFERUNIT" val="0"/>
  <p:tag name="KSO_WM_UNIT_VALUE" val="96*93"/>
  <p:tag name="KSO_WM_UNIT_FILL_FORE_SCHEMECOLOR_INDEX" val="14"/>
  <p:tag name="KSO_WM_UNIT_FILL_TYPE" val="1"/>
  <p:tag name="KSO_WM_UNIT_TEXT_FILL_FORE_SCHEMECOLOR_INDEX" val="14"/>
  <p:tag name="KSO_WM_UNIT_TEX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31_2*l_h_i*1_2_4"/>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20170847_2*l_h_x*1_1_1"/>
  <p:tag name="KSO_WM_TEMPLATE_CATEGORY" val="diagram"/>
  <p:tag name="KSO_WM_TEMPLATE_INDEX" val="20170847"/>
  <p:tag name="KSO_WM_UNIT_LAYERLEVEL" val="1_1_1"/>
  <p:tag name="KSO_WM_TAG_VERSION" val="1.0"/>
  <p:tag name="KSO_WM_BEAUTIFY_FLAG" val="#wm#"/>
  <p:tag name="KSO_WM_UNIT_VALUE" val="100*127"/>
  <p:tag name="KSO_WM_UNIT_TYPE" val="l_h_x"/>
  <p:tag name="KSO_WM_UNIT_INDEX" val="1_1_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200122_2*l_h_i*1_3_2"/>
  <p:tag name="KSO_WM_TEMPLATE_CATEGORY" val="diagram"/>
  <p:tag name="KSO_WM_TEMPLATE_INDEX" val="20200122"/>
  <p:tag name="KSO_WM_UNIT_LAYERLEVEL" val="1_1_1"/>
  <p:tag name="KSO_WM_TAG_VERSION" val="1.0"/>
  <p:tag name="KSO_WM_BEAUTIFY_FLAG" val="#wm#"/>
  <p:tag name="KSO_WM_UNIT_LINE_FORE_SCHEMECOLOR_INDEX" val="13"/>
  <p:tag name="KSO_WM_UNIT_LINE_FILL_TYPE" val="2"/>
  <p:tag name="KSO_WM_UNIT_TEXT_FILL_FORE_SCHEMECOLOR_INDEX" val="13"/>
  <p:tag name="KSO_WM_UNIT_TEXT_FILL_TYPE"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00122_2*l_h_i*1_1_2"/>
  <p:tag name="KSO_WM_TEMPLATE_CATEGORY" val="diagram"/>
  <p:tag name="KSO_WM_TEMPLATE_INDEX" val="20200122"/>
  <p:tag name="KSO_WM_UNIT_LAYERLEVEL" val="1_1_1"/>
  <p:tag name="KSO_WM_TAG_VERSION" val="1.0"/>
  <p:tag name="KSO_WM_BEAUTIFY_FLAG" val="#wm#"/>
  <p:tag name="KSO_WM_UNIT_LINE_FORE_SCHEMECOLOR_INDEX" val="13"/>
  <p:tag name="KSO_WM_UNIT_LINE_FILL_TYPE" val="2"/>
  <p:tag name="KSO_WM_UNIT_TEXT_FILL_FORE_SCHEMECOLOR_INDEX" val="13"/>
  <p:tag name="KSO_WM_UNIT_TEXT_FILL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00122_2*l_h_i*1_2_2"/>
  <p:tag name="KSO_WM_TEMPLATE_CATEGORY" val="diagram"/>
  <p:tag name="KSO_WM_TEMPLATE_INDEX" val="20200122"/>
  <p:tag name="KSO_WM_UNIT_LAYERLEVEL" val="1_1_1"/>
  <p:tag name="KSO_WM_TAG_VERSION" val="1.0"/>
  <p:tag name="KSO_WM_BEAUTIFY_FLAG" val="#wm#"/>
  <p:tag name="KSO_WM_UNIT_LINE_FORE_SCHEMECOLOR_INDEX" val="13"/>
  <p:tag name="KSO_WM_UNIT_LINE_FILL_TYPE" val="2"/>
  <p:tag name="KSO_WM_UNIT_TEXT_FILL_FORE_SCHEMECOLOR_INDEX" val="13"/>
  <p:tag name="KSO_WM_UNIT_TEXT_FILL_TYPE" val="1"/>
</p:tagLst>
</file>

<file path=ppt/tags/tag244.xml><?xml version="1.0" encoding="utf-8"?>
<p:tagLst xmlns:p="http://schemas.openxmlformats.org/presentationml/2006/main">
  <p:tag name="KSO_WM_UNIT_ISCONTENTSTITLE" val="0"/>
  <p:tag name="KSO_WM_UNIT_PRESET_TEXT" val="添加标题"/>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00122_2*l_h_a*1_1_1"/>
  <p:tag name="KSO_WM_TEMPLATE_CATEGORY" val="diagram"/>
  <p:tag name="KSO_WM_TEMPLATE_INDEX" val="20200122"/>
  <p:tag name="KSO_WM_UNIT_LAYERLEVEL" val="1_1_1"/>
  <p:tag name="KSO_WM_TAG_VERSION" val="1.0"/>
  <p:tag name="KSO_WM_BEAUTIFY_FLAG" val="#wm#"/>
  <p:tag name="KSO_WM_UNIT_TEXT_FILL_FORE_SCHEMECOLOR_INDEX" val="5"/>
  <p:tag name="KSO_WM_UNIT_TEXT_FILL_TYPE" val="1"/>
</p:tagLst>
</file>

<file path=ppt/tags/tag245.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0122_2*l_h_f*1_1_1"/>
  <p:tag name="KSO_WM_TEMPLATE_CATEGORY" val="diagram"/>
  <p:tag name="KSO_WM_TEMPLATE_INDEX" val="20200122"/>
  <p:tag name="KSO_WM_UNIT_LAYERLEVEL" val="1_1_1"/>
  <p:tag name="KSO_WM_TAG_VERSION" val="1.0"/>
  <p:tag name="KSO_WM_BEAUTIFY_FLAG" val="#wm#"/>
  <p:tag name="KSO_WM_UNIT_TEXT_FILL_FORE_SCHEMECOLOR_INDEX" val="13"/>
  <p:tag name="KSO_WM_UNIT_TEXT_FILL_TYPE" val="1"/>
</p:tagLst>
</file>

<file path=ppt/tags/tag246.xml><?xml version="1.0" encoding="utf-8"?>
<p:tagLst xmlns:p="http://schemas.openxmlformats.org/presentationml/2006/main">
  <p:tag name="KSO_WM_UNIT_ISCONTENTS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00122_2*l_h_a*1_3_1"/>
  <p:tag name="KSO_WM_TEMPLATE_CATEGORY" val="diagram"/>
  <p:tag name="KSO_WM_TEMPLATE_INDEX" val="20200122"/>
  <p:tag name="KSO_WM_UNIT_LAYERLEVEL" val="1_1_1"/>
  <p:tag name="KSO_WM_TAG_VERSION" val="1.0"/>
  <p:tag name="KSO_WM_BEAUTIFY_FLAG" val="#wm#"/>
  <p:tag name="KSO_WM_UNIT_TEXT_FILL_FORE_SCHEMECOLOR_INDEX" val="5"/>
  <p:tag name="KSO_WM_UNIT_TEXT_FILL_TYPE" val="1"/>
</p:tagLst>
</file>

<file path=ppt/tags/tag247.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00122_2*l_h_f*1_3_1"/>
  <p:tag name="KSO_WM_TEMPLATE_CATEGORY" val="diagram"/>
  <p:tag name="KSO_WM_TEMPLATE_INDEX" val="20200122"/>
  <p:tag name="KSO_WM_UNIT_LAYERLEVEL" val="1_1_1"/>
  <p:tag name="KSO_WM_TAG_VERSION" val="1.0"/>
  <p:tag name="KSO_WM_BEAUTIFY_FLAG" val="#wm#"/>
  <p:tag name="KSO_WM_UNIT_TEXT_FILL_FORE_SCHEMECOLOR_INDEX" val="13"/>
  <p:tag name="KSO_WM_UNIT_TEXT_FILL_TYPE" val="1"/>
</p:tagLst>
</file>

<file path=ppt/tags/tag248.xml><?xml version="1.0" encoding="utf-8"?>
<p:tagLst xmlns:p="http://schemas.openxmlformats.org/presentationml/2006/main">
  <p:tag name="KSO_WM_UNIT_ISCONTENTS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00122_2*l_h_a*1_2_1"/>
  <p:tag name="KSO_WM_TEMPLATE_CATEGORY" val="diagram"/>
  <p:tag name="KSO_WM_TEMPLATE_INDEX" val="20200122"/>
  <p:tag name="KSO_WM_UNIT_LAYERLEVEL" val="1_1_1"/>
  <p:tag name="KSO_WM_TAG_VERSION" val="1.0"/>
  <p:tag name="KSO_WM_BEAUTIFY_FLAG" val="#wm#"/>
  <p:tag name="KSO_WM_UNIT_TEXT_FILL_FORE_SCHEMECOLOR_INDEX" val="5"/>
  <p:tag name="KSO_WM_UNIT_TEXT_FILL_TYPE" val="1"/>
</p:tagLst>
</file>

<file path=ppt/tags/tag249.xml><?xml version="1.0" encoding="utf-8"?>
<p:tagLst xmlns:p="http://schemas.openxmlformats.org/presentationml/2006/main">
  <p:tag name="KSO_WM_UNIT_PRESET_TEXT" val="单击此处添加文本具体内容，简明扼要的阐述您的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0122_2*l_h_f*1_2_1"/>
  <p:tag name="KSO_WM_TEMPLATE_CATEGORY" val="diagram"/>
  <p:tag name="KSO_WM_TEMPLATE_INDEX" val="20200122"/>
  <p:tag name="KSO_WM_UNIT_LAYERLEVEL" val="1_1_1"/>
  <p:tag name="KSO_WM_TAG_VERSION" val="1.0"/>
  <p:tag name="KSO_WM_BEAUTIFY_FLAG" val="#wm#"/>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31_2*l_h_i*1_2_2"/>
  <p:tag name="KSO_WM_TEMPLATE_CATEGORY" val="diagram"/>
  <p:tag name="KSO_WM_TEMPLATE_INDEX" val="731"/>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00122_2*l_i*1_1"/>
  <p:tag name="KSO_WM_TEMPLATE_CATEGORY" val="diagram"/>
  <p:tag name="KSO_WM_TEMPLATE_INDEX" val="20200122"/>
  <p:tag name="KSO_WM_UNIT_LAYERLEVEL" val="1_1"/>
  <p:tag name="KSO_WM_TAG_VERSION" val="1.0"/>
  <p:tag name="KSO_WM_BEAUTIFY_FLAG" val="#wm#"/>
  <p:tag name="KSO_WM_UNIT_FILL_FORE_SCHEMECOLOR_INDEX" val="5"/>
  <p:tag name="KSO_WM_UNIT_FILL_TYPE"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0122_2*l_h_i*1_1_1"/>
  <p:tag name="KSO_WM_TEMPLATE_CATEGORY" val="diagram"/>
  <p:tag name="KSO_WM_TEMPLATE_INDEX" val="20200122"/>
  <p:tag name="KSO_WM_UNIT_LAYERLEVEL" val="1_1_1"/>
  <p:tag name="KSO_WM_TAG_VERSION" val="1.0"/>
  <p:tag name="KSO_WM_BEAUTIFY_FLAG" val="#wm#"/>
  <p:tag name="KSO_WM_UNIT_FILL_FORE_SCHEMECOLOR_INDEX" val="5"/>
  <p:tag name="KSO_WM_UNIT_FILL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0122_2*l_h_i*1_2_1"/>
  <p:tag name="KSO_WM_TEMPLATE_CATEGORY" val="diagram"/>
  <p:tag name="KSO_WM_TEMPLATE_INDEX" val="20200122"/>
  <p:tag name="KSO_WM_UNIT_LAYERLEVEL" val="1_1_1"/>
  <p:tag name="KSO_WM_TAG_VERSION" val="1.0"/>
  <p:tag name="KSO_WM_BEAUTIFY_FLAG" val="#wm#"/>
  <p:tag name="KSO_WM_UNIT_FILL_FORE_SCHEMECOLOR_INDEX" val="5"/>
  <p:tag name="KSO_WM_UNIT_FILL_TYPE"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00122_2*l_h_i*1_3_1"/>
  <p:tag name="KSO_WM_TEMPLATE_CATEGORY" val="diagram"/>
  <p:tag name="KSO_WM_TEMPLATE_INDEX" val="20200122"/>
  <p:tag name="KSO_WM_UNIT_LAYERLEVEL" val="1_1_1"/>
  <p:tag name="KSO_WM_TAG_VERSION" val="1.0"/>
  <p:tag name="KSO_WM_BEAUTIFY_FLAG" val="#wm#"/>
  <p:tag name="KSO_WM_UNIT_FILL_FORE_SCHEMECOLOR_INDEX" val="5"/>
  <p:tag name="KSO_WM_UNIT_FILL_TYPE" val="1"/>
</p:tagLst>
</file>

<file path=ppt/tags/tag254.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87_2*l_h_i*1_1_1"/>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25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87_2*l_h_i*1_1_2"/>
  <p:tag name="KSO_WM_TEMPLATE_CATEGORY" val="diagram"/>
  <p:tag name="KSO_WM_TEMPLATE_INDEX" val="78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256.xml><?xml version="1.0" encoding="utf-8"?>
<p:tagLst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87_2*l_h_f*1_1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257.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787_2*l_h_i*1_1_1"/>
  <p:tag name="KSO_WM_TEMPLATE_CATEGORY" val="diagram"/>
  <p:tag name="KSO_WM_TEMPLATE_INDEX" val="787"/>
  <p:tag name="KSO_WM_UNIT_LAYERLEVEL" val="1_1_1"/>
  <p:tag name="KSO_WM_TAG_VERSION" val="1.0"/>
  <p:tag name="KSO_WM_BEAUTIFY_FLAG" val="#wm#"/>
  <p:tag name="KSO_WM_UNIT_TEXT_FILL_FORE_SCHEMECOLOR_INDEX" val="5"/>
  <p:tag name="KSO_WM_UNIT_TEXT_FILL_TYPE" val="1"/>
</p:tagLst>
</file>

<file path=ppt/tags/tag258.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87_2*l_h_i*1_2_2"/>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259.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87_2*l_h_i*1_2_3"/>
  <p:tag name="KSO_WM_TEMPLATE_CATEGORY" val="diagram"/>
  <p:tag name="KSO_WM_TEMPLATE_INDEX" val="787"/>
  <p:tag name="KSO_WM_UNIT_LAYERLEVEL" val="1_1_1"/>
  <p:tag name="KSO_WM_TAG_VERSION" val="1.0"/>
  <p:tag name="KSO_WM_BEAUTIFY_FLAG" val="#wm#"/>
  <p:tag name="KSO_WM_UNIT_FILL_FORE_SCHEMECOLOR_INDEX" val="6"/>
  <p:tag name="KSO_WM_UNIT_FILL_TYPE" val="1"/>
  <p:tag name="KSO_WM_UNIT_TEXT_FILL_FORE_SCHEMECOLOR_INDEX" val="6"/>
  <p:tag name="KSO_WM_UNIT_TEXT_FILL_TYPE" val="1"/>
</p:tagLst>
</file>

<file path=ppt/tags/tag26.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31_2*l_h_f*1_2_1"/>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260.xml><?xml version="1.0" encoding="utf-8"?>
<p:tagLst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87_2*l_h_f*1_2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261.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787_2*l_h_i*1_2_1"/>
  <p:tag name="KSO_WM_TEMPLATE_CATEGORY" val="diagram"/>
  <p:tag name="KSO_WM_TEMPLATE_INDEX" val="787"/>
  <p:tag name="KSO_WM_UNIT_LAYERLEVEL" val="1_1_1"/>
  <p:tag name="KSO_WM_TAG_VERSION" val="1.0"/>
  <p:tag name="KSO_WM_BEAUTIFY_FLAG" val="#wm#"/>
  <p:tag name="KSO_WM_UNIT_TEXT_FILL_FORE_SCHEMECOLOR_INDEX" val="6"/>
  <p:tag name="KSO_WM_UNIT_TEXT_FILL_TYPE" val="1"/>
</p:tagLst>
</file>

<file path=ppt/tags/tag262.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87_2*l_h_i*1_3_3"/>
  <p:tag name="KSO_WM_TEMPLATE_CATEGORY" val="diagram"/>
  <p:tag name="KSO_WM_TEMPLATE_INDEX" val="787"/>
  <p:tag name="KSO_WM_UNIT_LAYERLEVEL" val="1_1_1"/>
  <p:tag name="KSO_WM_TAG_VERSION" val="1.0"/>
  <p:tag name="KSO_WM_BEAUTIFY_FLAG" val="#wm#"/>
  <p:tag name="KSO_WM_UNIT_LINE_FORE_SCHEMECOLOR_INDEX" val="14"/>
  <p:tag name="KSO_WM_UNIT_LINE_FILL_TYPE" val="2"/>
</p:tagLst>
</file>

<file path=ppt/tags/tag263.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87_2*l_h_i*1_3_2"/>
  <p:tag name="KSO_WM_TEMPLATE_CATEGORY" val="diagram"/>
  <p:tag name="KSO_WM_TEMPLATE_INDEX" val="787"/>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64.xml><?xml version="1.0" encoding="utf-8"?>
<p:tagLst xmlns:p="http://schemas.openxmlformats.org/presentationml/2006/main">
  <p:tag name="KSO_WM_UNIT_DIAGRAM_MODELTYPE" val="stripeEnum"/>
  <p:tag name="KSO_WM_UNIT_NOCLEAR" val="0"/>
  <p:tag name="KSO_WM_UNIT_VALUE" val="44"/>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87_2*l_h_f*1_3_1"/>
  <p:tag name="KSO_WM_TEMPLATE_CATEGORY" val="diagram"/>
  <p:tag name="KSO_WM_TEMPLATE_INDEX" val="787"/>
  <p:tag name="KSO_WM_UNIT_LAYERLEVEL" val="1_1_1"/>
  <p:tag name="KSO_WM_TAG_VERSION" val="1.0"/>
  <p:tag name="KSO_WM_BEAUTIFY_FLAG" val="#wm#"/>
  <p:tag name="KSO_WM_UNIT_PRESET_TEXT" val="单击此处添加文本具体内容，简明扼要的阐述您的观点。根据需要可酌情增减文字"/>
  <p:tag name="KSO_WM_UNIT_TEXT_FILL_FORE_SCHEMECOLOR_INDEX" val="13"/>
  <p:tag name="KSO_WM_UNIT_TEXT_FILL_TYPE" val="1"/>
</p:tagLst>
</file>

<file path=ppt/tags/tag265.xml><?xml version="1.0" encoding="utf-8"?>
<p:tagLst xmlns:p="http://schemas.openxmlformats.org/presentationml/2006/main">
  <p:tag name="KSO_WM_UNIT_DIAGRAM_MODELTYPE" val="stripeEnum"/>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787_2*l_h_i*1_3_1"/>
  <p:tag name="KSO_WM_TEMPLATE_CATEGORY" val="diagram"/>
  <p:tag name="KSO_WM_TEMPLATE_INDEX" val="787"/>
  <p:tag name="KSO_WM_UNIT_LAYERLEVEL" val="1_1_1"/>
  <p:tag name="KSO_WM_TAG_VERSION" val="1.0"/>
  <p:tag name="KSO_WM_BEAUTIFY_FLAG" val="#wm#"/>
  <p:tag name="KSO_WM_UNIT_TEXT_FILL_FORE_SCHEMECOLOR_INDEX" val="7"/>
  <p:tag name="KSO_WM_UNIT_TEXT_FILL_TYPE" val="1"/>
</p:tagLst>
</file>

<file path=ppt/tags/tag266.xml><?xml version="1.0" encoding="utf-8"?>
<p:tagLst xmlns:p="http://schemas.openxmlformats.org/presentationml/2006/main">
  <p:tag name="COMMONDATA" val="eyJoZGlkIjoiMTE0NDRlYzdlMjkwOGNhZTExYjI1M2Y0MmNmZmFlNTIifQ=="/>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5"/>
  <p:tag name="KSO_WM_UNIT_ID" val="diagram731_2*l_h_i*1_2_5"/>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31_2*l_h_i*1_3_1"/>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31_2*l_h_i*1_3_3"/>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168787_2*l_i*1_3"/>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31_2*l_h_i*1_3_4"/>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31_2*l_h_i*1_3_2"/>
  <p:tag name="KSO_WM_TEMPLATE_CATEGORY" val="diagram"/>
  <p:tag name="KSO_WM_TEMPLATE_INDEX" val="731"/>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32.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31_2*l_h_f*1_3_1"/>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5"/>
  <p:tag name="KSO_WM_UNIT_ID" val="diagram731_2*l_h_i*1_3_5"/>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31_2*l_h_i*1_1_1"/>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31_2*l_h_i*1_1_3"/>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31_2*l_h_i*1_1_4"/>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31_2*l_h_i*1_1_2"/>
  <p:tag name="KSO_WM_TEMPLATE_CATEGORY" val="diagram"/>
  <p:tag name="KSO_WM_TEMPLATE_INDEX" val="731"/>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38.xml><?xml version="1.0" encoding="utf-8"?>
<p:tagLst xmlns:p="http://schemas.openxmlformats.org/presentationml/2006/main">
  <p:tag name="KSO_WM_UNIT_SUBTYPE" val="a"/>
  <p:tag name="KSO_WM_UNIT_PRESET_TEXT" val="单击此处添加文本具体内容，简明扼要的阐述您的观点。"/>
  <p:tag name="KSO_WM_UNIT_NOCLEAR" val="0"/>
  <p:tag name="KSO_WM_UNIT_VALUE" val="52"/>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31_2*l_h_f*1_1_1"/>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5"/>
  <p:tag name="KSO_WM_UNIT_ID" val="diagram731_2*l_h_i*1_1_5"/>
  <p:tag name="KSO_WM_TEMPLATE_CATEGORY" val="diagram"/>
  <p:tag name="KSO_WM_TEMPLATE_INDEX" val="731"/>
  <p:tag name="KSO_WM_UNIT_LAYERLEVEL" val="1_1_1"/>
  <p:tag name="KSO_WM_TAG_VERSION" val="1.0"/>
  <p:tag name="KSO_WM_BEAUTIFY_FLAG" val="#wm#"/>
  <p:tag name="KSO_WM_UNIT_TEXT_FILL_FORE_SCHEMECOLOR_INDEX" val="14"/>
  <p:tag name="KSO_WM_UNIT_TEXT_FILL_TYPE"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68787_2*l_h_i*1_2_1"/>
  <p:tag name="KSO_WM_TEMPLATE_CATEGORY" val="diagram"/>
  <p:tag name="KSO_WM_TEMPLATE_INDEX" val="20168787"/>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40.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i"/>
  <p:tag name="KSO_WM_UNIT_INDEX" val="1_1_1"/>
  <p:tag name="KSO_WM_UNIT_ID" val="diagram20169803_4*l_h_i*1_1_1"/>
  <p:tag name="KSO_WM_UNIT_LAYERLEVEL" val="1_1_1"/>
  <p:tag name="KSO_WM_DIAGRAM_GROUP_CODE" val="l1-1"/>
  <p:tag name="KSO_WM_UNIT_LINE_FORE_SCHEMECOLOR_INDEX" val="6"/>
  <p:tag name="KSO_WM_UNIT_LINE_FILL_TYPE" val="2"/>
  <p:tag name="KSO_WM_UNIT_TEXT_FILL_FORE_SCHEMECOLOR_INDEX" val="16"/>
  <p:tag name="KSO_WM_UNIT_TEXT_FILL_TYPE" val="1"/>
</p:tagLst>
</file>

<file path=ppt/tags/tag41.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i"/>
  <p:tag name="KSO_WM_UNIT_INDEX" val="1_2_1"/>
  <p:tag name="KSO_WM_UNIT_ID" val="diagram20169803_4*l_h_i*1_2_1"/>
  <p:tag name="KSO_WM_UNIT_LAYERLEVEL" val="1_1_1"/>
  <p:tag name="KSO_WM_DIAGRAM_GROUP_CODE" val="l1-1"/>
  <p:tag name="KSO_WM_UNIT_LINE_FORE_SCHEMECOLOR_INDEX" val="5"/>
  <p:tag name="KSO_WM_UNIT_LINE_FILL_TYPE" val="2"/>
  <p:tag name="KSO_WM_UNIT_TEXT_FILL_FORE_SCHEMECOLOR_INDEX" val="16"/>
  <p:tag name="KSO_WM_UNIT_TEXT_FILL_TYPE" val="1"/>
</p:tagLst>
</file>

<file path=ppt/tags/tag42.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i"/>
  <p:tag name="KSO_WM_UNIT_INDEX" val="1_3_1"/>
  <p:tag name="KSO_WM_UNIT_ID" val="diagram20169803_4*l_h_i*1_3_1"/>
  <p:tag name="KSO_WM_UNIT_LAYERLEVEL" val="1_1_1"/>
  <p:tag name="KSO_WM_DIAGRAM_GROUP_CODE" val="l1-1"/>
  <p:tag name="KSO_WM_UNIT_LINE_FORE_SCHEMECOLOR_INDEX" val="5"/>
  <p:tag name="KSO_WM_UNIT_LINE_FILL_TYPE" val="2"/>
  <p:tag name="KSO_WM_UNIT_TEXT_FILL_FORE_SCHEMECOLOR_INDEX" val="16"/>
  <p:tag name="KSO_WM_UNIT_TEXT_FILL_TYPE" val="1"/>
</p:tagLst>
</file>

<file path=ppt/tags/tag43.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i"/>
  <p:tag name="KSO_WM_UNIT_INDEX" val="1_4_1"/>
  <p:tag name="KSO_WM_UNIT_ID" val="diagram20169803_4*l_h_i*1_4_1"/>
  <p:tag name="KSO_WM_UNIT_LAYERLEVEL" val="1_1_1"/>
  <p:tag name="KSO_WM_DIAGRAM_GROUP_CODE" val="l1-1"/>
  <p:tag name="KSO_WM_UNIT_LINE_FORE_SCHEMECOLOR_INDEX" val="6"/>
  <p:tag name="KSO_WM_UNIT_LINE_FILL_TYPE" val="2"/>
  <p:tag name="KSO_WM_UNIT_TEXT_FILL_FORE_SCHEMECOLOR_INDEX" val="16"/>
  <p:tag name="KSO_WM_UNIT_TEXT_FILL_TYPE" val="1"/>
</p:tagLst>
</file>

<file path=ppt/tags/tag44.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f"/>
  <p:tag name="KSO_WM_UNIT_INDEX" val="1_4_1"/>
  <p:tag name="KSO_WM_UNIT_LAYERLEVEL" val="1_1_1"/>
  <p:tag name="KSO_WM_UNIT_VALUE" val="34"/>
  <p:tag name="KSO_WM_UNIT_HIGHLIGHT" val="0"/>
  <p:tag name="KSO_WM_UNIT_COMPATIBLE" val="0"/>
  <p:tag name="KSO_WM_UNIT_CLEAR" val="0"/>
  <p:tag name="KSO_WM_UNIT_PRESET_TEXT_INDEX" val="4"/>
  <p:tag name="KSO_WM_UNIT_PRESET_TEXT_LEN" val="57"/>
  <p:tag name="KSO_WM_DIAGRAM_GROUP_CODE" val="l1-1"/>
  <p:tag name="KSO_WM_UNIT_ID" val="diagram20169803_4*l_h_f*1_4_1"/>
  <p:tag name="KSO_WM_UNIT_TEXT_FILL_FORE_SCHEMECOLOR_INDEX" val="13"/>
  <p:tag name="KSO_WM_UNIT_TEXT_FILL_TYPE" val="1"/>
</p:tagLst>
</file>

<file path=ppt/tags/tag45.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a"/>
  <p:tag name="KSO_WM_UNIT_INDEX" val="1_4_1"/>
  <p:tag name="KSO_WM_UNIT_LAYERLEVEL" val="1_1_1"/>
  <p:tag name="KSO_WM_UNIT_VALUE" val="14"/>
  <p:tag name="KSO_WM_UNIT_HIGHLIGHT" val="0"/>
  <p:tag name="KSO_WM_UNIT_COMPATIBLE" val="0"/>
  <p:tag name="KSO_WM_UNIT_CLEAR" val="0"/>
  <p:tag name="KSO_WM_UNIT_PRESET_TEXT_INDEX" val="3"/>
  <p:tag name="KSO_WM_UNIT_PRESET_TEXT_LEN" val="17"/>
  <p:tag name="KSO_WM_DIAGRAM_GROUP_CODE" val="l1-1"/>
  <p:tag name="KSO_WM_UNIT_ID" val="diagram20169803_4*l_h_a*1_4_1"/>
  <p:tag name="KSO_WM_UNIT_FILL_FORE_SCHEMECOLOR_INDEX" val="6"/>
  <p:tag name="KSO_WM_UNIT_FILL_TYPE" val="1"/>
  <p:tag name="KSO_WM_UNIT_TEXT_FILL_FORE_SCHEMECOLOR_INDEX" val="14"/>
  <p:tag name="KSO_WM_UNIT_TEXT_FILL_TYPE" val="1"/>
</p:tagLst>
</file>

<file path=ppt/tags/tag46.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f"/>
  <p:tag name="KSO_WM_UNIT_INDEX" val="1_3_1"/>
  <p:tag name="KSO_WM_UNIT_LAYERLEVEL" val="1_1_1"/>
  <p:tag name="KSO_WM_UNIT_VALUE" val="34"/>
  <p:tag name="KSO_WM_UNIT_HIGHLIGHT" val="0"/>
  <p:tag name="KSO_WM_UNIT_COMPATIBLE" val="0"/>
  <p:tag name="KSO_WM_UNIT_CLEAR" val="0"/>
  <p:tag name="KSO_WM_UNIT_PRESET_TEXT_INDEX" val="4"/>
  <p:tag name="KSO_WM_UNIT_PRESET_TEXT_LEN" val="57"/>
  <p:tag name="KSO_WM_DIAGRAM_GROUP_CODE" val="l1-1"/>
  <p:tag name="KSO_WM_UNIT_ID" val="diagram20169803_4*l_h_f*1_3_1"/>
  <p:tag name="KSO_WM_UNIT_TEXT_FILL_FORE_SCHEMECOLOR_INDEX" val="13"/>
  <p:tag name="KSO_WM_UNIT_TEXT_FILL_TYPE" val="1"/>
</p:tagLst>
</file>

<file path=ppt/tags/tag47.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a"/>
  <p:tag name="KSO_WM_UNIT_INDEX" val="1_3_1"/>
  <p:tag name="KSO_WM_UNIT_LAYERLEVEL" val="1_1_1"/>
  <p:tag name="KSO_WM_UNIT_VALUE" val="14"/>
  <p:tag name="KSO_WM_UNIT_HIGHLIGHT" val="0"/>
  <p:tag name="KSO_WM_UNIT_COMPATIBLE" val="0"/>
  <p:tag name="KSO_WM_UNIT_CLEAR" val="0"/>
  <p:tag name="KSO_WM_UNIT_PRESET_TEXT_INDEX" val="3"/>
  <p:tag name="KSO_WM_UNIT_PRESET_TEXT_LEN" val="17"/>
  <p:tag name="KSO_WM_DIAGRAM_GROUP_CODE" val="l1-1"/>
  <p:tag name="KSO_WM_UNIT_ID" val="diagram20169803_4*l_h_a*1_3_1"/>
  <p:tag name="KSO_WM_UNIT_FILL_FORE_SCHEMECOLOR_INDEX" val="5"/>
  <p:tag name="KSO_WM_UNIT_FILL_TYPE" val="1"/>
  <p:tag name="KSO_WM_UNIT_TEXT_FILL_FORE_SCHEMECOLOR_INDEX" val="14"/>
  <p:tag name="KSO_WM_UNIT_TEXT_FILL_TYPE" val="1"/>
</p:tagLst>
</file>

<file path=ppt/tags/tag48.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f"/>
  <p:tag name="KSO_WM_UNIT_INDEX" val="1_2_1"/>
  <p:tag name="KSO_WM_UNIT_LAYERLEVEL" val="1_1_1"/>
  <p:tag name="KSO_WM_UNIT_VALUE" val="34"/>
  <p:tag name="KSO_WM_UNIT_HIGHLIGHT" val="0"/>
  <p:tag name="KSO_WM_UNIT_COMPATIBLE" val="0"/>
  <p:tag name="KSO_WM_UNIT_CLEAR" val="0"/>
  <p:tag name="KSO_WM_UNIT_PRESET_TEXT_INDEX" val="4"/>
  <p:tag name="KSO_WM_UNIT_PRESET_TEXT_LEN" val="57"/>
  <p:tag name="KSO_WM_DIAGRAM_GROUP_CODE" val="l1-1"/>
  <p:tag name="KSO_WM_UNIT_ID" val="diagram20169803_4*l_h_f*1_2_1"/>
  <p:tag name="KSO_WM_UNIT_TEXT_FILL_FORE_SCHEMECOLOR_INDEX" val="13"/>
  <p:tag name="KSO_WM_UNIT_TEXT_FILL_TYPE" val="1"/>
</p:tagLst>
</file>

<file path=ppt/tags/tag49.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a"/>
  <p:tag name="KSO_WM_UNIT_INDEX" val="1_2_1"/>
  <p:tag name="KSO_WM_UNIT_LAYERLEVEL" val="1_1_1"/>
  <p:tag name="KSO_WM_UNIT_VALUE" val="14"/>
  <p:tag name="KSO_WM_UNIT_HIGHLIGHT" val="0"/>
  <p:tag name="KSO_WM_UNIT_COMPATIBLE" val="0"/>
  <p:tag name="KSO_WM_UNIT_CLEAR" val="0"/>
  <p:tag name="KSO_WM_UNIT_PRESET_TEXT_INDEX" val="3"/>
  <p:tag name="KSO_WM_UNIT_PRESET_TEXT_LEN" val="17"/>
  <p:tag name="KSO_WM_DIAGRAM_GROUP_CODE" val="l1-1"/>
  <p:tag name="KSO_WM_UNIT_ID" val="diagram20169803_4*l_h_a*1_2_1"/>
  <p:tag name="KSO_WM_UNIT_FILL_FORE_SCHEMECOLOR_INDEX" val="5"/>
  <p:tag name="KSO_WM_UNIT_FILL_TYPE" val="1"/>
  <p:tag name="KSO_WM_UNIT_TEXT_FILL_FORE_SCHEMECOLOR_INDEX" val="14"/>
  <p:tag name="KSO_WM_UNIT_TEX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168787_2*l_i*1_2"/>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50.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f"/>
  <p:tag name="KSO_WM_UNIT_INDEX" val="1_1_1"/>
  <p:tag name="KSO_WM_UNIT_LAYERLEVEL" val="1_1_1"/>
  <p:tag name="KSO_WM_UNIT_VALUE" val="34"/>
  <p:tag name="KSO_WM_UNIT_HIGHLIGHT" val="0"/>
  <p:tag name="KSO_WM_UNIT_COMPATIBLE" val="0"/>
  <p:tag name="KSO_WM_UNIT_CLEAR" val="0"/>
  <p:tag name="KSO_WM_UNIT_PRESET_TEXT_INDEX" val="4"/>
  <p:tag name="KSO_WM_UNIT_PRESET_TEXT_LEN" val="57"/>
  <p:tag name="KSO_WM_DIAGRAM_GROUP_CODE" val="l1-1"/>
  <p:tag name="KSO_WM_UNIT_ID" val="diagram20169803_4*l_h_f*1_1_1"/>
  <p:tag name="KSO_WM_UNIT_TEXT_FILL_FORE_SCHEMECOLOR_INDEX" val="13"/>
  <p:tag name="KSO_WM_UNIT_TEXT_FILL_TYPE" val="1"/>
</p:tagLst>
</file>

<file path=ppt/tags/tag51.xml><?xml version="1.0" encoding="utf-8"?>
<p:tagLst xmlns:p="http://schemas.openxmlformats.org/presentationml/2006/main">
  <p:tag name="KSO_WM_TAG_VERSION" val="1.0"/>
  <p:tag name="KSO_WM_BEAUTIFY_FLAG" val="#wm#"/>
  <p:tag name="KSO_WM_TEMPLATE_CATEGORY" val="diagram"/>
  <p:tag name="KSO_WM_TEMPLATE_INDEX" val="20169803"/>
  <p:tag name="KSO_WM_UNIT_TYPE" val="l_h_a"/>
  <p:tag name="KSO_WM_UNIT_INDEX" val="1_1_1"/>
  <p:tag name="KSO_WM_UNIT_LAYERLEVEL" val="1_1_1"/>
  <p:tag name="KSO_WM_UNIT_VALUE" val="14"/>
  <p:tag name="KSO_WM_UNIT_HIGHLIGHT" val="0"/>
  <p:tag name="KSO_WM_UNIT_COMPATIBLE" val="0"/>
  <p:tag name="KSO_WM_UNIT_CLEAR" val="0"/>
  <p:tag name="KSO_WM_UNIT_PRESET_TEXT_INDEX" val="3"/>
  <p:tag name="KSO_WM_UNIT_PRESET_TEXT_LEN" val="17"/>
  <p:tag name="KSO_WM_DIAGRAM_GROUP_CODE" val="l1-1"/>
  <p:tag name="KSO_WM_UNIT_ID" val="diagram20169803_4*l_h_a*1_1_1"/>
  <p:tag name="KSO_WM_UNIT_FILL_FORE_SCHEMECOLOR_INDEX" val="6"/>
  <p:tag name="KSO_WM_UNIT_FILL_TYPE" val="1"/>
  <p:tag name="KSO_WM_UNIT_TEXT_FILL_FORE_SCHEMECOLOR_INDEX" val="14"/>
  <p:tag name="KSO_WM_UNIT_TEXT_FILL_TYPE" val="1"/>
</p:tagLst>
</file>

<file path=ppt/tags/tag52.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1"/>
  <p:tag name="KSO_WM_UNIT_ID" val="diagram20170390_1*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7"/>
  <p:tag name="KSO_WM_UNIT_FILL_TYPE" val="1"/>
  <p:tag name="KSO_WM_UNIT_TEXT_FILL_FORE_SCHEMECOLOR_INDEX" val="13"/>
  <p:tag name="KSO_WM_UNIT_TEXT_FILL_TYPE" val="1"/>
</p:tagLst>
</file>

<file path=ppt/tags/tag53.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1"/>
  <p:tag name="KSO_WM_UNIT_ID" val="diagram20170390_1*l_h_i*1_2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54.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1"/>
  <p:tag name="KSO_WM_UNIT_ID" val="diagram20170390_1*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FILL_FORE_SCHEMECOLOR_INDEX" val="6"/>
  <p:tag name="KSO_WM_UNIT_FILL_TYPE" val="1"/>
  <p:tag name="KSO_WM_UNIT_TEXT_FILL_FORE_SCHEMECOLOR_INDEX" val="13"/>
  <p:tag name="KSO_WM_UNIT_TEXT_FILL_TYPE" val="1"/>
</p:tagLst>
</file>

<file path=ppt/tags/tag55.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1"/>
  <p:tag name="KSO_WM_UNIT_ID" val="diagram20170390_1*l_h_i*1_1_1"/>
  <p:tag name="KSO_WM_UNIT_LAYERLEVEL" val="1_1_1"/>
  <p:tag name="KSO_WM_DIAGRAM_GROUP_CODE" val="l1-1"/>
  <p:tag name="KSO_WM_UNIT_HIGHLIGHT" val="0"/>
  <p:tag name="KSO_WM_UNIT_COMPATIBLE" val="0"/>
  <p:tag name="KSO_WM_UNIT_DIAGRAM_ISNUMVISUAL" val="0"/>
  <p:tag name="KSO_WM_UNIT_DIAGRAM_ISREFERUNIT" val="0"/>
  <p:tag name="KSO_WM_UNIT_SUBTYPE" val="d"/>
  <p:tag name="KSO_WM_UNIT_TEXT_FILL_FORE_SCHEMECOLOR_INDEX" val="14"/>
  <p:tag name="KSO_WM_UNIT_TEXT_FILL_TYPE" val="1"/>
</p:tagLst>
</file>

<file path=ppt/tags/tag56.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2_2"/>
  <p:tag name="KSO_WM_UNIT_ID" val="diagram20170390_1*l_h_i*1_2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7"/>
  <p:tag name="KSO_WM_UNIT_LINE_FILL_TYPE" val="2"/>
</p:tagLst>
</file>

<file path=ppt/tags/tag57.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i"/>
  <p:tag name="KSO_WM_UNIT_INDEX" val="1_1_2"/>
  <p:tag name="KSO_WM_UNIT_ID" val="diagram20170390_1*l_h_i*1_1_2"/>
  <p:tag name="KSO_WM_UNIT_LAYERLEVEL" val="1_1_1"/>
  <p:tag name="KSO_WM_DIAGRAM_GROUP_CODE" val="l1-1"/>
  <p:tag name="KSO_WM_UNIT_HIGHLIGHT" val="0"/>
  <p:tag name="KSO_WM_UNIT_COMPATIBLE" val="0"/>
  <p:tag name="KSO_WM_UNIT_DIAGRAM_ISNUMVISUAL" val="0"/>
  <p:tag name="KSO_WM_UNIT_DIAGRAM_ISREFERUNIT" val="0"/>
  <p:tag name="KSO_WM_UNIT_LINE_FORE_SCHEMECOLOR_INDEX" val="6"/>
  <p:tag name="KSO_WM_UNIT_LINE_FILL_TYPE" val="2"/>
</p:tagLst>
</file>

<file path=ppt/tags/tag58.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f"/>
  <p:tag name="KSO_WM_UNIT_INDEX" val="1_1_1"/>
  <p:tag name="KSO_WM_UNIT_LAYERLEVEL" val="1_1_1"/>
  <p:tag name="KSO_WM_UNIT_VALUE" val="30"/>
  <p:tag name="KSO_WM_UNIT_HIGHLIGHT" val="0"/>
  <p:tag name="KSO_WM_UNIT_COMPATIBLE" val="0"/>
  <p:tag name="KSO_WM_DIAGRAM_GROUP_CODE" val="l1-1"/>
  <p:tag name="KSO_WM_UNIT_ID" val="diagram20170390_1*l_h_f*1_1_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59.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a"/>
  <p:tag name="KSO_WM_UNIT_INDEX" val="1_1_1"/>
  <p:tag name="KSO_WM_UNIT_LAYERLEVEL" val="1_1_1"/>
  <p:tag name="KSO_WM_UNIT_VALUE" val="10"/>
  <p:tag name="KSO_WM_UNIT_HIGHLIGHT" val="0"/>
  <p:tag name="KSO_WM_UNIT_COMPATIBLE" val="0"/>
  <p:tag name="KSO_WM_DIAGRAM_GROUP_CODE" val="l1-1"/>
  <p:tag name="KSO_WM_UNIT_ID" val="diagram20170390_1*l_h_a*1_1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68787_2*l_h_i*1_1_1"/>
  <p:tag name="KSO_WM_TEMPLATE_CATEGORY" val="diagram"/>
  <p:tag name="KSO_WM_TEMPLATE_INDEX" val="20168787"/>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60.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f"/>
  <p:tag name="KSO_WM_UNIT_INDEX" val="1_2_1"/>
  <p:tag name="KSO_WM_UNIT_LAYERLEVEL" val="1_1_1"/>
  <p:tag name="KSO_WM_UNIT_VALUE" val="30"/>
  <p:tag name="KSO_WM_UNIT_HIGHLIGHT" val="0"/>
  <p:tag name="KSO_WM_UNIT_COMPATIBLE" val="0"/>
  <p:tag name="KSO_WM_DIAGRAM_GROUP_CODE" val="l1-1"/>
  <p:tag name="KSO_WM_UNIT_ID" val="diagram20170390_1*l_h_f*1_2_1"/>
  <p:tag name="KSO_WM_UNIT_NOCLEAR" val="0"/>
  <p:tag name="KSO_WM_UNIT_DIAGRAM_ISNUMVISUAL" val="0"/>
  <p:tag name="KSO_WM_UNIT_DIAGRAM_ISREFERUNIT" val="0"/>
  <p:tag name="KSO_WM_UNIT_PRESET_TEXT" val="单击此处添加文本具体内容，简明扼要的阐述您的观点。"/>
  <p:tag name="KSO_WM_UNIT_TEXT_FILL_FORE_SCHEMECOLOR_INDEX" val="13"/>
  <p:tag name="KSO_WM_UNIT_TEXT_FILL_TYPE" val="1"/>
</p:tagLst>
</file>

<file path=ppt/tags/tag61.xml><?xml version="1.0" encoding="utf-8"?>
<p:tagLst xmlns:p="http://schemas.openxmlformats.org/presentationml/2006/main">
  <p:tag name="KSO_WM_TAG_VERSION" val="1.0"/>
  <p:tag name="KSO_WM_BEAUTIFY_FLAG" val="#wm#"/>
  <p:tag name="KSO_WM_TEMPLATE_CATEGORY" val="diagram"/>
  <p:tag name="KSO_WM_TEMPLATE_INDEX" val="20170390"/>
  <p:tag name="KSO_WM_UNIT_TYPE" val="l_h_a"/>
  <p:tag name="KSO_WM_UNIT_INDEX" val="1_2_1"/>
  <p:tag name="KSO_WM_UNIT_LAYERLEVEL" val="1_1_1"/>
  <p:tag name="KSO_WM_UNIT_VALUE" val="10"/>
  <p:tag name="KSO_WM_UNIT_HIGHLIGHT" val="0"/>
  <p:tag name="KSO_WM_UNIT_COMPATIBLE" val="0"/>
  <p:tag name="KSO_WM_DIAGRAM_GROUP_CODE" val="l1-1"/>
  <p:tag name="KSO_WM_UNIT_ID" val="diagram20170390_1*l_h_a*1_2_1"/>
  <p:tag name="KSO_WM_UNIT_ISCONTENTSTITLE" val="0"/>
  <p:tag name="KSO_WM_UNIT_NOCLEAR" val="0"/>
  <p:tag name="KSO_WM_UNIT_DIAGRAM_ISNUMVISUAL" val="0"/>
  <p:tag name="KSO_WM_UNIT_DIAGRAM_ISREFERUNIT" val="0"/>
  <p:tag name="KSO_WM_UNIT_PRESET_TEXT" val="单击此处添加标题"/>
  <p:tag name="KSO_WM_UNIT_TEXT_FILL_FORE_SCHEMECOLOR_INDEX" val="13"/>
  <p:tag name="KSO_WM_UNIT_TEXT_FILL_TYPE" val="1"/>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627_3*l_h_i*1_2_3"/>
  <p:tag name="KSO_WM_TEMPLATE_CATEGORY" val="diagram"/>
  <p:tag name="KSO_WM_TEMPLATE_INDEX" val="627"/>
  <p:tag name="KSO_WM_UNIT_LAYERLEVEL" val="1_1_1"/>
  <p:tag name="KSO_WM_TAG_VERSION" val="1.0"/>
  <p:tag name="KSO_WM_BEAUTIFY_FLAG" val="#wm#"/>
  <p:tag name="KSO_WM_UNIT_LINE_FORE_SCHEMECOLOR_INDEX" val="5"/>
  <p:tag name="KSO_WM_UNIT_LINE_FILL_TYPE" val="2"/>
  <p:tag name="KSO_WM_UNIT_TEXT_FILL_FORE_SCHEMECOLOR_INDEX" val="14"/>
  <p:tag name="KSO_WM_UNIT_TEXT_FILL_TYPE"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627_3*l_h_i*1_2_1"/>
  <p:tag name="KSO_WM_TEMPLATE_CATEGORY" val="diagram"/>
  <p:tag name="KSO_WM_TEMPLATE_INDEX" val="627"/>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627_3*l_h_i*1_2_2"/>
  <p:tag name="KSO_WM_TEMPLATE_CATEGORY" val="diagram"/>
  <p:tag name="KSO_WM_TEMPLATE_INDEX" val="627"/>
  <p:tag name="KSO_WM_UNIT_LAYERLEVEL" val="1_1_1"/>
  <p:tag name="KSO_WM_TAG_VERSION" val="1.0"/>
  <p:tag name="KSO_WM_BEAUTIFY_FLAG" val="#wm#"/>
  <p:tag name="KSO_WM_UNIT_TEXT_FILL_FORE_SCHEMECOLOR_INDEX" val="14"/>
  <p:tag name="KSO_WM_UNIT_TEXT_FILL_TYPE" val="1"/>
</p:tagLst>
</file>

<file path=ppt/tags/tag65.xml><?xml version="1.0" encoding="utf-8"?>
<p:tagLst xmlns:p="http://schemas.openxmlformats.org/presentationml/2006/main">
  <p:tag name="KSO_WM_UNIT_SUBTYPE" val="a"/>
  <p:tag name="KSO_WM_UNIT_PRESET_TEXT" val="单击此处添加文本具体内容"/>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27_3*l_h_f*1_2_1"/>
  <p:tag name="KSO_WM_TEMPLATE_CATEGORY" val="diagram"/>
  <p:tag name="KSO_WM_TEMPLATE_INDEX" val="627"/>
  <p:tag name="KSO_WM_UNIT_LAYERLEVEL" val="1_1_1"/>
  <p:tag name="KSO_WM_TAG_VERSION" val="1.0"/>
  <p:tag name="KSO_WM_BEAUTIFY_FLAG" val="#wm#"/>
  <p:tag name="KSO_WM_UNIT_TEXT_FILL_FORE_SCHEMECOLOR_INDEX" val="13"/>
  <p:tag name="KSO_WM_UNIT_TEXT_FILL_TYPE"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627_3*l_h_i*1_4_3"/>
  <p:tag name="KSO_WM_TEMPLATE_CATEGORY" val="diagram"/>
  <p:tag name="KSO_WM_TEMPLATE_INDEX" val="627"/>
  <p:tag name="KSO_WM_UNIT_LAYERLEVEL" val="1_1_1"/>
  <p:tag name="KSO_WM_TAG_VERSION" val="1.0"/>
  <p:tag name="KSO_WM_BEAUTIFY_FLAG" val="#wm#"/>
  <p:tag name="KSO_WM_UNIT_LINE_FORE_SCHEMECOLOR_INDEX" val="5"/>
  <p:tag name="KSO_WM_UNIT_LINE_FILL_TYPE" val="2"/>
  <p:tag name="KSO_WM_UNIT_TEXT_FILL_FORE_SCHEMECOLOR_INDEX" val="14"/>
  <p:tag name="KSO_WM_UNIT_TEXT_FILL_TYPE"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627_3*l_h_i*1_4_1"/>
  <p:tag name="KSO_WM_TEMPLATE_CATEGORY" val="diagram"/>
  <p:tag name="KSO_WM_TEMPLATE_INDEX" val="627"/>
  <p:tag name="KSO_WM_UNIT_LAYERLEVEL" val="1_1_1"/>
  <p:tag name="KSO_WM_TAG_VERSION" val="1.0"/>
  <p:tag name="KSO_WM_BEAUTIFY_FLAG" val="#wm#"/>
  <p:tag name="KSO_WM_UNIT_FILL_FORE_SCHEMECOLOR_INDEX" val="8"/>
  <p:tag name="KSO_WM_UNIT_FILL_TYPE" val="1"/>
  <p:tag name="KSO_WM_UNIT_TEXT_FILL_FORE_SCHEMECOLOR_INDEX" val="14"/>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627_3*l_h_i*1_4_2"/>
  <p:tag name="KSO_WM_TEMPLATE_CATEGORY" val="diagram"/>
  <p:tag name="KSO_WM_TEMPLATE_INDEX" val="627"/>
  <p:tag name="KSO_WM_UNIT_LAYERLEVEL" val="1_1_1"/>
  <p:tag name="KSO_WM_TAG_VERSION" val="1.0"/>
  <p:tag name="KSO_WM_BEAUTIFY_FLAG" val="#wm#"/>
  <p:tag name="KSO_WM_UNIT_TEXT_FILL_FORE_SCHEMECOLOR_INDEX" val="14"/>
  <p:tag name="KSO_WM_UNIT_TEXT_FILL_TYPE" val="1"/>
</p:tagLst>
</file>

<file path=ppt/tags/tag69.xml><?xml version="1.0" encoding="utf-8"?>
<p:tagLst xmlns:p="http://schemas.openxmlformats.org/presentationml/2006/main">
  <p:tag name="KSO_WM_UNIT_SUBTYPE" val="a"/>
  <p:tag name="KSO_WM_UNIT_PRESET_TEXT" val="单击此处添加文本具体内容"/>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627_3*l_h_f*1_4_1"/>
  <p:tag name="KSO_WM_TEMPLATE_CATEGORY" val="diagram"/>
  <p:tag name="KSO_WM_TEMPLATE_INDEX" val="627"/>
  <p:tag name="KSO_WM_UNIT_LAYERLEVEL" val="1_1_1"/>
  <p:tag name="KSO_WM_TAG_VERSION" val="1.0"/>
  <p:tag name="KSO_WM_BEAUTIFY_FLAG" val="#wm#"/>
  <p:tag name="KSO_WM_UNIT_TEXT_FILL_FORE_SCHEMECOLOR_INDEX" val="13"/>
  <p:tag name="KSO_WM_UNIT_TEXT_FILL_TYPE" val="1"/>
</p:tagLst>
</file>

<file path=ppt/tags/tag7.xml><?xml version="1.0" encoding="utf-8"?>
<p:tagLst xmlns:p="http://schemas.openxmlformats.org/presentationml/2006/main">
  <p:tag name="KSO_WM_UNIT_VALUE" val="107*84"/>
  <p:tag name="KSO_WM_UNIT_HIGHLIGHT" val="0"/>
  <p:tag name="KSO_WM_UNIT_COMPATIBLE" val="0"/>
  <p:tag name="KSO_WM_UNIT_DIAGRAM_ISNUMVISUAL" val="0"/>
  <p:tag name="KSO_WM_UNIT_DIAGRAM_ISREFERUNIT" val="0"/>
  <p:tag name="KSO_WM_DIAGRAM_GROUP_CODE" val="l1-1"/>
  <p:tag name="KSO_WM_UNIT_TYPE" val="l_x"/>
  <p:tag name="KSO_WM_UNIT_INDEX" val="1_3"/>
  <p:tag name="KSO_WM_UNIT_ID" val="diagram20168787_2*l_x*1_3"/>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4"/>
  <p:tag name="KSO_WM_UNIT_TEXT_FILL_TYPE"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627_3*l_h_i*1_1_3"/>
  <p:tag name="KSO_WM_TEMPLATE_CATEGORY" val="diagram"/>
  <p:tag name="KSO_WM_TEMPLATE_INDEX" val="627"/>
  <p:tag name="KSO_WM_UNIT_LAYERLEVEL" val="1_1_1"/>
  <p:tag name="KSO_WM_TAG_VERSION" val="1.0"/>
  <p:tag name="KSO_WM_BEAUTIFY_FLAG" val="#wm#"/>
  <p:tag name="KSO_WM_UNIT_LINE_FORE_SCHEMECOLOR_INDEX" val="5"/>
  <p:tag name="KSO_WM_UNIT_LINE_FILL_TYPE" val="2"/>
  <p:tag name="KSO_WM_UNIT_TEXT_FILL_FORE_SCHEMECOLOR_INDEX" val="14"/>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627_3*l_h_i*1_1_1"/>
  <p:tag name="KSO_WM_TEMPLATE_CATEGORY" val="diagram"/>
  <p:tag name="KSO_WM_TEMPLATE_INDEX" val="627"/>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627_3*l_h_i*1_1_2"/>
  <p:tag name="KSO_WM_TEMPLATE_CATEGORY" val="diagram"/>
  <p:tag name="KSO_WM_TEMPLATE_INDEX" val="627"/>
  <p:tag name="KSO_WM_UNIT_LAYERLEVEL" val="1_1_1"/>
  <p:tag name="KSO_WM_TAG_VERSION" val="1.0"/>
  <p:tag name="KSO_WM_BEAUTIFY_FLAG" val="#wm#"/>
  <p:tag name="KSO_WM_UNIT_TEXT_FILL_FORE_SCHEMECOLOR_INDEX" val="14"/>
  <p:tag name="KSO_WM_UNIT_TEXT_FILL_TYPE" val="1"/>
</p:tagLst>
</file>

<file path=ppt/tags/tag73.xml><?xml version="1.0" encoding="utf-8"?>
<p:tagLst xmlns:p="http://schemas.openxmlformats.org/presentationml/2006/main">
  <p:tag name="KSO_WM_UNIT_SUBTYPE" val="a"/>
  <p:tag name="KSO_WM_UNIT_PRESET_TEXT" val="单击此处添加文本具体内容"/>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27_3*l_h_f*1_1_1"/>
  <p:tag name="KSO_WM_TEMPLATE_CATEGORY" val="diagram"/>
  <p:tag name="KSO_WM_TEMPLATE_INDEX" val="627"/>
  <p:tag name="KSO_WM_UNIT_LAYERLEVEL" val="1_1_1"/>
  <p:tag name="KSO_WM_TAG_VERSION" val="1.0"/>
  <p:tag name="KSO_WM_BEAUTIFY_FLAG" val="#wm#"/>
  <p:tag name="KSO_WM_UNIT_TEXT_FILL_FORE_SCHEMECOLOR_INDEX" val="13"/>
  <p:tag name="KSO_WM_UNIT_TEX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627_3*l_h_i*1_3_3"/>
  <p:tag name="KSO_WM_TEMPLATE_CATEGORY" val="diagram"/>
  <p:tag name="KSO_WM_TEMPLATE_INDEX" val="627"/>
  <p:tag name="KSO_WM_UNIT_LAYERLEVEL" val="1_1_1"/>
  <p:tag name="KSO_WM_TAG_VERSION" val="1.0"/>
  <p:tag name="KSO_WM_BEAUTIFY_FLAG" val="#wm#"/>
  <p:tag name="KSO_WM_UNIT_LINE_FORE_SCHEMECOLOR_INDEX" val="5"/>
  <p:tag name="KSO_WM_UNIT_LINE_FILL_TYPE" val="2"/>
  <p:tag name="KSO_WM_UNIT_TEXT_FILL_FORE_SCHEMECOLOR_INDEX" val="14"/>
  <p:tag name="KSO_WM_UNIT_TEXT_FILL_TYPE"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627_3*l_h_i*1_3_1"/>
  <p:tag name="KSO_WM_TEMPLATE_CATEGORY" val="diagram"/>
  <p:tag name="KSO_WM_TEMPLATE_INDEX" val="627"/>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627_3*l_h_i*1_3_2"/>
  <p:tag name="KSO_WM_TEMPLATE_CATEGORY" val="diagram"/>
  <p:tag name="KSO_WM_TEMPLATE_INDEX" val="627"/>
  <p:tag name="KSO_WM_UNIT_LAYERLEVEL" val="1_1_1"/>
  <p:tag name="KSO_WM_TAG_VERSION" val="1.0"/>
  <p:tag name="KSO_WM_BEAUTIFY_FLAG" val="#wm#"/>
  <p:tag name="KSO_WM_UNIT_TEXT_FILL_FORE_SCHEMECOLOR_INDEX" val="14"/>
  <p:tag name="KSO_WM_UNIT_TEXT_FILL_TYPE" val="1"/>
</p:tagLst>
</file>

<file path=ppt/tags/tag77.xml><?xml version="1.0" encoding="utf-8"?>
<p:tagLst xmlns:p="http://schemas.openxmlformats.org/presentationml/2006/main">
  <p:tag name="KSO_WM_UNIT_SUBTYPE" val="a"/>
  <p:tag name="KSO_WM_UNIT_PRESET_TEXT" val="单击此处添加文本具体内容"/>
  <p:tag name="KSO_WM_UNIT_NOCLEAR" val="0"/>
  <p:tag name="KSO_WM_UNIT_VALUE" val="24"/>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27_3*l_h_f*1_3_1"/>
  <p:tag name="KSO_WM_TEMPLATE_CATEGORY" val="diagram"/>
  <p:tag name="KSO_WM_TEMPLATE_INDEX" val="627"/>
  <p:tag name="KSO_WM_UNIT_LAYERLEVEL" val="1_1_1"/>
  <p:tag name="KSO_WM_TAG_VERSION" val="1.0"/>
  <p:tag name="KSO_WM_BEAUTIFY_FLAG" val="#wm#"/>
  <p:tag name="KSO_WM_UNIT_TEXT_FILL_FORE_SCHEMECOLOR_INDEX" val="13"/>
  <p:tag name="KSO_WM_UNIT_TEXT_FILL_TYPE" val="1"/>
</p:tagLst>
</file>

<file path=ppt/tags/tag78.xml><?xml version="1.0" encoding="utf-8"?>
<p:tagLst xmlns:p="http://schemas.openxmlformats.org/presentationml/2006/main">
  <p:tag name="KSO_WM_TAG_VERSION" val="1.0"/>
  <p:tag name="KSO_WM_BEAUTIFY_FLAG" val="#wm#"/>
  <p:tag name="KSO_WM_UNIT_TYPE" val="i"/>
  <p:tag name="KSO_WM_UNIT_ID" val="diagram20181201_2*i*0"/>
  <p:tag name="KSO_WM_TEMPLATE_CATEGORY" val="diagram"/>
  <p:tag name="KSO_WM_TEMPLATE_INDEX" val="20181201"/>
  <p:tag name="KSO_WM_UNIT_INDEX" val="0"/>
</p:tagLst>
</file>

<file path=ppt/tags/tag79.xml><?xml version="1.0" encoding="utf-8"?>
<p:tagLst xmlns:p="http://schemas.openxmlformats.org/presentationml/2006/main">
  <p:tag name="KSO_WM_TEMPLATE_CATEGORY" val="diagram"/>
  <p:tag name="KSO_WM_TEMPLATE_INDEX" val="20181201"/>
  <p:tag name="KSO_WM_UNIT_TYPE" val="l_i"/>
  <p:tag name="KSO_WM_UNIT_INDEX" val="1_1"/>
  <p:tag name="KSO_WM_UNIT_ID" val="diagram20181201_2*l_i*1_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xml><?xml version="1.0" encoding="utf-8"?>
<p:tagLst xmlns:p="http://schemas.openxmlformats.org/presentationml/2006/main">
  <p:tag name="KSO_WM_UNIT_VALUE" val="107*107"/>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168787_2*l_h_x*1_2_1"/>
  <p:tag name="KSO_WM_TEMPLATE_CATEGORY" val="diagram"/>
  <p:tag name="KSO_WM_TEMPLATE_INDEX" val="20168787"/>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80.xml><?xml version="1.0" encoding="utf-8"?>
<p:tagLst xmlns:p="http://schemas.openxmlformats.org/presentationml/2006/main">
  <p:tag name="KSO_WM_TEMPLATE_CATEGORY" val="diagram"/>
  <p:tag name="KSO_WM_TEMPLATE_INDEX" val="20181201"/>
  <p:tag name="KSO_WM_UNIT_TYPE" val="l_i"/>
  <p:tag name="KSO_WM_UNIT_INDEX" val="1_2"/>
  <p:tag name="KSO_WM_UNIT_ID" val="diagram20181201_2*l_i*1_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1.xml><?xml version="1.0" encoding="utf-8"?>
<p:tagLst xmlns:p="http://schemas.openxmlformats.org/presentationml/2006/main">
  <p:tag name="KSO_WM_TEMPLATE_CATEGORY" val="diagram"/>
  <p:tag name="KSO_WM_TEMPLATE_INDEX" val="20181201"/>
  <p:tag name="KSO_WM_UNIT_TYPE" val="l_i"/>
  <p:tag name="KSO_WM_UNIT_INDEX" val="1_3"/>
  <p:tag name="KSO_WM_UNIT_ID" val="diagram20181201_2*l_i*1_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2.xml><?xml version="1.0" encoding="utf-8"?>
<p:tagLst xmlns:p="http://schemas.openxmlformats.org/presentationml/2006/main">
  <p:tag name="KSO_WM_TEMPLATE_CATEGORY" val="diagram"/>
  <p:tag name="KSO_WM_TEMPLATE_INDEX" val="20181201"/>
  <p:tag name="KSO_WM_UNIT_TYPE" val="l_i"/>
  <p:tag name="KSO_WM_UNIT_INDEX" val="1_4"/>
  <p:tag name="KSO_WM_UNIT_ID" val="diagram20181201_2*l_i*1_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3.xml><?xml version="1.0" encoding="utf-8"?>
<p:tagLst xmlns:p="http://schemas.openxmlformats.org/presentationml/2006/main">
  <p:tag name="KSO_WM_TEMPLATE_CATEGORY" val="diagram"/>
  <p:tag name="KSO_WM_TEMPLATE_INDEX" val="20181201"/>
  <p:tag name="KSO_WM_UNIT_TYPE" val="l_i"/>
  <p:tag name="KSO_WM_UNIT_INDEX" val="1_5"/>
  <p:tag name="KSO_WM_UNIT_ID" val="diagram20181201_2*l_i*1_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4.xml><?xml version="1.0" encoding="utf-8"?>
<p:tagLst xmlns:p="http://schemas.openxmlformats.org/presentationml/2006/main">
  <p:tag name="KSO_WM_TEMPLATE_CATEGORY" val="diagram"/>
  <p:tag name="KSO_WM_TEMPLATE_INDEX" val="20181201"/>
  <p:tag name="KSO_WM_UNIT_TYPE" val="l_i"/>
  <p:tag name="KSO_WM_UNIT_INDEX" val="1_6"/>
  <p:tag name="KSO_WM_UNIT_ID" val="diagram20181201_2*l_i*1_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5.xml><?xml version="1.0" encoding="utf-8"?>
<p:tagLst xmlns:p="http://schemas.openxmlformats.org/presentationml/2006/main">
  <p:tag name="KSO_WM_TEMPLATE_CATEGORY" val="diagram"/>
  <p:tag name="KSO_WM_TEMPLATE_INDEX" val="20181201"/>
  <p:tag name="KSO_WM_UNIT_TYPE" val="l_i"/>
  <p:tag name="KSO_WM_UNIT_INDEX" val="1_7"/>
  <p:tag name="KSO_WM_UNIT_ID" val="diagram20181201_2*l_i*1_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6.xml><?xml version="1.0" encoding="utf-8"?>
<p:tagLst xmlns:p="http://schemas.openxmlformats.org/presentationml/2006/main">
  <p:tag name="KSO_WM_TEMPLATE_CATEGORY" val="diagram"/>
  <p:tag name="KSO_WM_TEMPLATE_INDEX" val="20181201"/>
  <p:tag name="KSO_WM_UNIT_TYPE" val="l_i"/>
  <p:tag name="KSO_WM_UNIT_INDEX" val="1_8"/>
  <p:tag name="KSO_WM_UNIT_ID" val="diagram20181201_2*l_i*1_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7.xml><?xml version="1.0" encoding="utf-8"?>
<p:tagLst xmlns:p="http://schemas.openxmlformats.org/presentationml/2006/main">
  <p:tag name="KSO_WM_TEMPLATE_CATEGORY" val="diagram"/>
  <p:tag name="KSO_WM_TEMPLATE_INDEX" val="20181201"/>
  <p:tag name="KSO_WM_UNIT_TYPE" val="l_i"/>
  <p:tag name="KSO_WM_UNIT_INDEX" val="1_9"/>
  <p:tag name="KSO_WM_UNIT_ID" val="diagram20181201_2*l_i*1_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8.xml><?xml version="1.0" encoding="utf-8"?>
<p:tagLst xmlns:p="http://schemas.openxmlformats.org/presentationml/2006/main">
  <p:tag name="KSO_WM_TEMPLATE_CATEGORY" val="diagram"/>
  <p:tag name="KSO_WM_TEMPLATE_INDEX" val="20181201"/>
  <p:tag name="KSO_WM_UNIT_TYPE" val="l_i"/>
  <p:tag name="KSO_WM_UNIT_INDEX" val="1_10"/>
  <p:tag name="KSO_WM_UNIT_ID" val="diagram20181201_2*l_i*1_1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89.xml><?xml version="1.0" encoding="utf-8"?>
<p:tagLst xmlns:p="http://schemas.openxmlformats.org/presentationml/2006/main">
  <p:tag name="KSO_WM_TEMPLATE_CATEGORY" val="diagram"/>
  <p:tag name="KSO_WM_TEMPLATE_INDEX" val="20181201"/>
  <p:tag name="KSO_WM_UNIT_TYPE" val="l_i"/>
  <p:tag name="KSO_WM_UNIT_INDEX" val="1_11"/>
  <p:tag name="KSO_WM_UNIT_ID" val="diagram20181201_2*l_i*1_1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xml><?xml version="1.0" encoding="utf-8"?>
<p:tagLst xmlns:p="http://schemas.openxmlformats.org/presentationml/2006/main">
  <p:tag name="KSO_WM_UNIT_VALUE" val="107*91"/>
  <p:tag name="KSO_WM_UNIT_HIGHLIGHT" val="0"/>
  <p:tag name="KSO_WM_UNIT_COMPATIBLE" val="0"/>
  <p:tag name="KSO_WM_UNIT_DIAGRAM_ISNUMVISUAL" val="0"/>
  <p:tag name="KSO_WM_UNIT_DIAGRAM_ISREFERUNIT" val="0"/>
  <p:tag name="KSO_WM_DIAGRAM_GROUP_CODE" val="l1-1"/>
  <p:tag name="KSO_WM_UNIT_TYPE" val="l_x"/>
  <p:tag name="KSO_WM_UNIT_INDEX" val="1_5"/>
  <p:tag name="KSO_WM_UNIT_ID" val="diagram20168787_2*l_x*1_5"/>
  <p:tag name="KSO_WM_TEMPLATE_CATEGORY" val="diagram"/>
  <p:tag name="KSO_WM_TEMPLATE_INDEX" val="20168787"/>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90.xml><?xml version="1.0" encoding="utf-8"?>
<p:tagLst xmlns:p="http://schemas.openxmlformats.org/presentationml/2006/main">
  <p:tag name="KSO_WM_TEMPLATE_CATEGORY" val="diagram"/>
  <p:tag name="KSO_WM_TEMPLATE_INDEX" val="20181201"/>
  <p:tag name="KSO_WM_UNIT_TYPE" val="l_i"/>
  <p:tag name="KSO_WM_UNIT_INDEX" val="1_12"/>
  <p:tag name="KSO_WM_UNIT_ID" val="diagram20181201_2*l_i*1_12"/>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1.xml><?xml version="1.0" encoding="utf-8"?>
<p:tagLst xmlns:p="http://schemas.openxmlformats.org/presentationml/2006/main">
  <p:tag name="KSO_WM_TEMPLATE_CATEGORY" val="diagram"/>
  <p:tag name="KSO_WM_TEMPLATE_INDEX" val="20181201"/>
  <p:tag name="KSO_WM_UNIT_TYPE" val="l_i"/>
  <p:tag name="KSO_WM_UNIT_INDEX" val="1_13"/>
  <p:tag name="KSO_WM_UNIT_ID" val="diagram20181201_2*l_i*1_13"/>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2.xml><?xml version="1.0" encoding="utf-8"?>
<p:tagLst xmlns:p="http://schemas.openxmlformats.org/presentationml/2006/main">
  <p:tag name="KSO_WM_TEMPLATE_CATEGORY" val="diagram"/>
  <p:tag name="KSO_WM_TEMPLATE_INDEX" val="20181201"/>
  <p:tag name="KSO_WM_UNIT_TYPE" val="l_i"/>
  <p:tag name="KSO_WM_UNIT_INDEX" val="1_14"/>
  <p:tag name="KSO_WM_UNIT_ID" val="diagram20181201_2*l_i*1_14"/>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3.xml><?xml version="1.0" encoding="utf-8"?>
<p:tagLst xmlns:p="http://schemas.openxmlformats.org/presentationml/2006/main">
  <p:tag name="KSO_WM_TEMPLATE_CATEGORY" val="diagram"/>
  <p:tag name="KSO_WM_TEMPLATE_INDEX" val="20181201"/>
  <p:tag name="KSO_WM_UNIT_TYPE" val="l_i"/>
  <p:tag name="KSO_WM_UNIT_INDEX" val="1_15"/>
  <p:tag name="KSO_WM_UNIT_ID" val="diagram20181201_2*l_i*1_15"/>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4.xml><?xml version="1.0" encoding="utf-8"?>
<p:tagLst xmlns:p="http://schemas.openxmlformats.org/presentationml/2006/main">
  <p:tag name="KSO_WM_TEMPLATE_CATEGORY" val="diagram"/>
  <p:tag name="KSO_WM_TEMPLATE_INDEX" val="20181201"/>
  <p:tag name="KSO_WM_UNIT_TYPE" val="l_i"/>
  <p:tag name="KSO_WM_UNIT_INDEX" val="1_16"/>
  <p:tag name="KSO_WM_UNIT_ID" val="diagram20181201_2*l_i*1_16"/>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5.xml><?xml version="1.0" encoding="utf-8"?>
<p:tagLst xmlns:p="http://schemas.openxmlformats.org/presentationml/2006/main">
  <p:tag name="KSO_WM_TEMPLATE_CATEGORY" val="diagram"/>
  <p:tag name="KSO_WM_TEMPLATE_INDEX" val="20181201"/>
  <p:tag name="KSO_WM_UNIT_TYPE" val="l_i"/>
  <p:tag name="KSO_WM_UNIT_INDEX" val="1_17"/>
  <p:tag name="KSO_WM_UNIT_ID" val="diagram20181201_2*l_i*1_17"/>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6.xml><?xml version="1.0" encoding="utf-8"?>
<p:tagLst xmlns:p="http://schemas.openxmlformats.org/presentationml/2006/main">
  <p:tag name="KSO_WM_TEMPLATE_CATEGORY" val="diagram"/>
  <p:tag name="KSO_WM_TEMPLATE_INDEX" val="20181201"/>
  <p:tag name="KSO_WM_UNIT_TYPE" val="l_i"/>
  <p:tag name="KSO_WM_UNIT_INDEX" val="1_18"/>
  <p:tag name="KSO_WM_UNIT_ID" val="diagram20181201_2*l_i*1_18"/>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7.xml><?xml version="1.0" encoding="utf-8"?>
<p:tagLst xmlns:p="http://schemas.openxmlformats.org/presentationml/2006/main">
  <p:tag name="KSO_WM_TEMPLATE_CATEGORY" val="diagram"/>
  <p:tag name="KSO_WM_TEMPLATE_INDEX" val="20181201"/>
  <p:tag name="KSO_WM_UNIT_TYPE" val="l_i"/>
  <p:tag name="KSO_WM_UNIT_INDEX" val="1_19"/>
  <p:tag name="KSO_WM_UNIT_ID" val="diagram20181201_2*l_i*1_19"/>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8.xml><?xml version="1.0" encoding="utf-8"?>
<p:tagLst xmlns:p="http://schemas.openxmlformats.org/presentationml/2006/main">
  <p:tag name="KSO_WM_TEMPLATE_CATEGORY" val="diagram"/>
  <p:tag name="KSO_WM_TEMPLATE_INDEX" val="20181201"/>
  <p:tag name="KSO_WM_UNIT_TYPE" val="l_i"/>
  <p:tag name="KSO_WM_UNIT_INDEX" val="1_20"/>
  <p:tag name="KSO_WM_UNIT_ID" val="diagram20181201_2*l_i*1_20"/>
  <p:tag name="KSO_WM_UNIT_LAYERLEVEL" val="1_1"/>
  <p:tag name="KSO_WM_BEAUTIFY_FLAG" val="#wm#"/>
  <p:tag name="KSO_WM_TAG_VERSION" val="1.0"/>
  <p:tag name="KSO_WM_DIAGRAM_GROUP_CODE" val="l1-1"/>
  <p:tag name="KSO_WM_UNIT_TEXT_FILL_FORE_SCHEMECOLOR_INDEX" val="13"/>
  <p:tag name="KSO_WM_UNIT_TEXT_FILL_TYPE" val="1"/>
</p:tagLst>
</file>

<file path=ppt/tags/tag99.xml><?xml version="1.0" encoding="utf-8"?>
<p:tagLst xmlns:p="http://schemas.openxmlformats.org/presentationml/2006/main">
  <p:tag name="KSO_WM_TEMPLATE_CATEGORY" val="diagram"/>
  <p:tag name="KSO_WM_TEMPLATE_INDEX" val="20181201"/>
  <p:tag name="KSO_WM_UNIT_TYPE" val="l_i"/>
  <p:tag name="KSO_WM_UNIT_INDEX" val="1_21"/>
  <p:tag name="KSO_WM_UNIT_ID" val="diagram20181201_2*l_i*1_21"/>
  <p:tag name="KSO_WM_UNIT_LAYERLEVEL" val="1_1"/>
  <p:tag name="KSO_WM_BEAUTIFY_FLAG" val="#wm#"/>
  <p:tag name="KSO_WM_TAG_VERSION" val="1.0"/>
  <p:tag name="KSO_WM_DIAGRAM_GROUP_CODE" val="l1-1"/>
  <p:tag name="KSO_WM_UNIT_TEXT_FILL_FORE_SCHEMECOLOR_INDEX" val="13"/>
  <p:tag name="KSO_WM_UNIT_TEXT_FILL_TYPE"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7842</Words>
  <Application>WPS 演示</Application>
  <PresentationFormat>自定义</PresentationFormat>
  <Paragraphs>402</Paragraphs>
  <Slides>35</Slides>
  <Notes>8</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35</vt:i4>
      </vt:variant>
    </vt:vector>
  </HeadingPairs>
  <TitlesOfParts>
    <vt:vector size="50" baseType="lpstr">
      <vt:lpstr>Arial</vt:lpstr>
      <vt:lpstr>宋体</vt:lpstr>
      <vt:lpstr>Wingdings</vt:lpstr>
      <vt:lpstr>微软雅黑</vt:lpstr>
      <vt:lpstr>Impact</vt:lpstr>
      <vt:lpstr>Arial Unicode MS</vt:lpstr>
      <vt:lpstr>方正兰亭中黑_GBK</vt:lpstr>
      <vt:lpstr>方正细圆简体</vt:lpstr>
      <vt:lpstr>Wingdings</vt:lpstr>
      <vt:lpstr>Calibri Light</vt:lpstr>
      <vt:lpstr>黑体</vt:lpstr>
      <vt:lpstr>Calibri</vt:lpstr>
      <vt:lpstr>Helvetica Light</vt:lpstr>
      <vt:lpstr>Broadway</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小精泠</cp:lastModifiedBy>
  <cp:revision>1777</cp:revision>
  <dcterms:created xsi:type="dcterms:W3CDTF">2022-05-30T02:57:00Z</dcterms:created>
  <dcterms:modified xsi:type="dcterms:W3CDTF">2022-05-30T05:30:26Z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0CB634ED09B6486BAE33064CF2E46BD4</vt:lpwstr>
  </property>
  <property fmtid="{D5CDD505-2E9C-101B-9397-08002B2CF9AE}" pid="3" name="KSOProductBuildVer">
    <vt:lpwstr>2052-11.1.0.11744</vt:lpwstr>
  </property>
</Properties>
</file>